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Arial"/>
        <a:ea typeface="Arial"/>
        <a:cs typeface="Arial"/>
        <a:sym typeface="Arial"/>
      </a:defRPr>
    </a:lvl1pPr>
    <a:lvl2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Arial"/>
        <a:ea typeface="Arial"/>
        <a:cs typeface="Arial"/>
        <a:sym typeface="Arial"/>
      </a:defRPr>
    </a:lvl2pPr>
    <a:lvl3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Arial"/>
        <a:ea typeface="Arial"/>
        <a:cs typeface="Arial"/>
        <a:sym typeface="Arial"/>
      </a:defRPr>
    </a:lvl3pPr>
    <a:lvl4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Arial"/>
        <a:ea typeface="Arial"/>
        <a:cs typeface="Arial"/>
        <a:sym typeface="Arial"/>
      </a:defRPr>
    </a:lvl4pPr>
    <a:lvl5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Arial"/>
        <a:ea typeface="Arial"/>
        <a:cs typeface="Arial"/>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Arial"/>
        <a:ea typeface="Arial"/>
        <a:cs typeface="Arial"/>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Arial"/>
        <a:ea typeface="Arial"/>
        <a:cs typeface="Arial"/>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Arial"/>
        <a:ea typeface="Arial"/>
        <a:cs typeface="Arial"/>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a:tcStyle>
        <a:tcBdr/>
        <a:fill>
          <a:solidFill>
            <a:srgbClr val="E8ECF4"/>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1"/>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1"/>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1"/>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E7D0"/>
          </a:solidFill>
        </a:fill>
      </a:tcStyle>
    </a:wholeTbl>
    <a:band2H>
      <a:tcTxStyle/>
      <a:tcStyle>
        <a:tcBdr/>
        <a:fill>
          <a:solidFill>
            <a:srgbClr val="EFF3E9"/>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3"/>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3"/>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3"/>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CDCCE"/>
          </a:solidFill>
        </a:fill>
      </a:tcStyle>
    </a:wholeTbl>
    <a:band2H>
      <a:tcTxStyle/>
      <a:tcStyle>
        <a:tcBdr/>
        <a:fill>
          <a:solidFill>
            <a:srgbClr val="FDEEE8"/>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6"/>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6"/>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6"/>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0000"/>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0000"/>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0000"/>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122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3" name="Shape 243"/>
          <p:cNvSpPr>
            <a:spLocks noGrp="1" noRot="1" noChangeAspect="1"/>
          </p:cNvSpPr>
          <p:nvPr>
            <p:ph type="sldImg"/>
          </p:nvPr>
        </p:nvSpPr>
        <p:spPr>
          <a:xfrm>
            <a:off x="1143000" y="685800"/>
            <a:ext cx="4572000" cy="3429000"/>
          </a:xfrm>
          <a:prstGeom prst="rect">
            <a:avLst/>
          </a:prstGeom>
        </p:spPr>
        <p:txBody>
          <a:bodyPr/>
          <a:lstStyle/>
          <a:p>
            <a:endParaRPr/>
          </a:p>
        </p:txBody>
      </p:sp>
      <p:sp>
        <p:nvSpPr>
          <p:cNvPr id="244" name="Shape 24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 name="Shape 257"/>
          <p:cNvSpPr>
            <a:spLocks noGrp="1" noRot="1" noChangeAspect="1"/>
          </p:cNvSpPr>
          <p:nvPr>
            <p:ph type="sldImg"/>
          </p:nvPr>
        </p:nvSpPr>
        <p:spPr>
          <a:prstGeom prst="rect">
            <a:avLst/>
          </a:prstGeom>
        </p:spPr>
        <p:txBody>
          <a:bodyPr/>
          <a:lstStyle/>
          <a:p>
            <a:endParaRPr/>
          </a:p>
        </p:txBody>
      </p:sp>
      <p:sp>
        <p:nvSpPr>
          <p:cNvPr id="258" name="Shape 258"/>
          <p:cNvSpPr>
            <a:spLocks noGrp="1"/>
          </p:cNvSpPr>
          <p:nvPr>
            <p:ph type="body" sz="quarter" idx="1"/>
          </p:nvPr>
        </p:nvSpPr>
        <p:spPr>
          <a:prstGeom prst="rect">
            <a:avLst/>
          </a:prstGeom>
        </p:spPr>
        <p:txBody>
          <a:bodyPr/>
          <a:lstStyle/>
          <a:p>
            <a:r>
              <a:t>to sum it up, to be accurate and factual, not sugar coating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 name="Shape 263"/>
          <p:cNvSpPr>
            <a:spLocks noGrp="1" noRot="1" noChangeAspect="1"/>
          </p:cNvSpPr>
          <p:nvPr>
            <p:ph type="sldImg"/>
          </p:nvPr>
        </p:nvSpPr>
        <p:spPr>
          <a:prstGeom prst="rect">
            <a:avLst/>
          </a:prstGeom>
        </p:spPr>
        <p:txBody>
          <a:bodyPr/>
          <a:lstStyle/>
          <a:p>
            <a:endParaRPr/>
          </a:p>
        </p:txBody>
      </p:sp>
      <p:sp>
        <p:nvSpPr>
          <p:cNvPr id="264" name="Shape 264"/>
          <p:cNvSpPr>
            <a:spLocks noGrp="1"/>
          </p:cNvSpPr>
          <p:nvPr>
            <p:ph type="body" sz="quarter" idx="1"/>
          </p:nvPr>
        </p:nvSpPr>
        <p:spPr>
          <a:prstGeom prst="rect">
            <a:avLst/>
          </a:prstGeom>
        </p:spPr>
        <p:txBody>
          <a:bodyPr/>
          <a:lstStyle/>
          <a:p>
            <a:r>
              <a:t>ask the audience to list reasons why:</a:t>
            </a:r>
          </a:p>
          <a:p>
            <a:endParaRPr/>
          </a:p>
          <a:p>
            <a:r>
              <a:t>License could be at risk</a:t>
            </a:r>
          </a:p>
          <a:p>
            <a:r>
              <a:t>Reputation at risk - keep your reputation clean</a:t>
            </a:r>
          </a:p>
          <a:p>
            <a:r>
              <a:t>Value systems/principles to live by</a:t>
            </a:r>
          </a:p>
          <a:p>
            <a:r>
              <a:t>Client confusion/descrepancies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Shape 268"/>
          <p:cNvSpPr>
            <a:spLocks noGrp="1" noRot="1" noChangeAspect="1"/>
          </p:cNvSpPr>
          <p:nvPr>
            <p:ph type="sldImg"/>
          </p:nvPr>
        </p:nvSpPr>
        <p:spPr>
          <a:prstGeom prst="rect">
            <a:avLst/>
          </a:prstGeom>
        </p:spPr>
        <p:txBody>
          <a:bodyPr/>
          <a:lstStyle/>
          <a:p>
            <a:endParaRPr/>
          </a:p>
        </p:txBody>
      </p:sp>
      <p:sp>
        <p:nvSpPr>
          <p:cNvPr id="269" name="Shape 269"/>
          <p:cNvSpPr>
            <a:spLocks noGrp="1"/>
          </p:cNvSpPr>
          <p:nvPr>
            <p:ph type="body" sz="quarter" idx="1"/>
          </p:nvPr>
        </p:nvSpPr>
        <p:spPr>
          <a:prstGeom prst="rect">
            <a:avLst/>
          </a:prstGeom>
        </p:spPr>
        <p:txBody>
          <a:bodyPr/>
          <a:lstStyle/>
          <a:p>
            <a:r>
              <a:t>What are some other reputable counseling communities...</a:t>
            </a:r>
          </a:p>
          <a:p>
            <a:endParaRPr/>
          </a:p>
          <a:p>
            <a:r>
              <a:t>Social Media examples...</a:t>
            </a:r>
          </a:p>
          <a:p>
            <a:r>
              <a:t>-Podcast</a:t>
            </a:r>
          </a:p>
          <a:p>
            <a:r>
              <a:t>-IG </a:t>
            </a:r>
          </a:p>
          <a:p>
            <a:r>
              <a:t>-Live services (FB, IG, other social media ones...)</a:t>
            </a:r>
          </a:p>
          <a:p>
            <a:r>
              <a:t>-website with client portal to blast information </a:t>
            </a:r>
          </a:p>
          <a:p>
            <a:r>
              <a:t>-online forums </a:t>
            </a:r>
          </a:p>
          <a:p>
            <a:r>
              <a:t>-blog</a:t>
            </a:r>
          </a:p>
          <a:p>
            <a:r>
              <a:t>-linked in</a:t>
            </a:r>
          </a:p>
          <a:p>
            <a:r>
              <a:t>-facebook ads</a:t>
            </a:r>
          </a:p>
          <a:p>
            <a:r>
              <a:t>-google ads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 name="Shape 281"/>
          <p:cNvSpPr>
            <a:spLocks noGrp="1" noRot="1" noChangeAspect="1"/>
          </p:cNvSpPr>
          <p:nvPr>
            <p:ph type="sldImg"/>
          </p:nvPr>
        </p:nvSpPr>
        <p:spPr>
          <a:prstGeom prst="rect">
            <a:avLst/>
          </a:prstGeom>
        </p:spPr>
        <p:txBody>
          <a:bodyPr/>
          <a:lstStyle/>
          <a:p>
            <a:endParaRPr/>
          </a:p>
        </p:txBody>
      </p:sp>
      <p:sp>
        <p:nvSpPr>
          <p:cNvPr id="282" name="Shape 282"/>
          <p:cNvSpPr>
            <a:spLocks noGrp="1"/>
          </p:cNvSpPr>
          <p:nvPr>
            <p:ph type="body" sz="quarter" idx="1"/>
          </p:nvPr>
        </p:nvSpPr>
        <p:spPr>
          <a:prstGeom prst="rect">
            <a:avLst/>
          </a:prstGeom>
        </p:spPr>
        <p:txBody>
          <a:bodyPr/>
          <a:lstStyle/>
          <a:p>
            <a:r>
              <a:t>1. research online, use psych today to look at what others are charging, who takes insurance in you area and what kind (this is your competition</a:t>
            </a:r>
          </a:p>
          <a:p>
            <a:r>
              <a:t>2. What do you  guys think the going rate is in Maryland? $200 - $100/ $150 is standard for master's level </a:t>
            </a:r>
          </a:p>
          <a:p>
            <a:r>
              <a:t>3. Calculate your business expenses, bills, and taxes you have to pay.  also, how much time do you want to take off every year? (i'll show you an example slide shortly of this breakdown) </a:t>
            </a:r>
          </a:p>
          <a:p>
            <a:endParaRPr/>
          </a:p>
          <a:p>
            <a:r>
              <a:t>Know your worth! Why do you charge that? Do you offer something special? </a:t>
            </a:r>
          </a:p>
          <a:p>
            <a:r>
              <a:t>-I'll do video and home visits for clients</a:t>
            </a:r>
          </a:p>
          <a:p>
            <a:r>
              <a:t>-I'm also trained in CBT and do mindfulness with many clients</a:t>
            </a:r>
          </a:p>
          <a:p>
            <a:r>
              <a:t>-what's your specialities? </a:t>
            </a:r>
          </a:p>
          <a:p>
            <a:r>
              <a:t>-make sure your office space reflects your fee :) </a:t>
            </a:r>
          </a:p>
          <a:p>
            <a:endParaRPr/>
          </a:p>
          <a:p>
            <a:r>
              <a:t>Your financial policy should have a late cancelation clause, are clients coming every week, 2 weeks, or monthly? are those fees different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 name="Shape 291"/>
          <p:cNvSpPr>
            <a:spLocks noGrp="1" noRot="1" noChangeAspect="1"/>
          </p:cNvSpPr>
          <p:nvPr>
            <p:ph type="sldImg"/>
          </p:nvPr>
        </p:nvSpPr>
        <p:spPr>
          <a:prstGeom prst="rect">
            <a:avLst/>
          </a:prstGeom>
        </p:spPr>
        <p:txBody>
          <a:bodyPr/>
          <a:lstStyle/>
          <a:p>
            <a:endParaRPr/>
          </a:p>
        </p:txBody>
      </p:sp>
      <p:sp>
        <p:nvSpPr>
          <p:cNvPr id="292" name="Shape 292"/>
          <p:cNvSpPr>
            <a:spLocks noGrp="1"/>
          </p:cNvSpPr>
          <p:nvPr>
            <p:ph type="body" sz="quarter" idx="1"/>
          </p:nvPr>
        </p:nvSpPr>
        <p:spPr>
          <a:prstGeom prst="rect">
            <a:avLst/>
          </a:prstGeom>
        </p:spPr>
        <p:txBody>
          <a:bodyPr/>
          <a:lstStyle/>
          <a:p>
            <a:r>
              <a:t>Offer a sliding scale option for a certain amount of clients</a:t>
            </a:r>
          </a:p>
          <a:p>
            <a:r>
              <a:t>why?</a:t>
            </a:r>
          </a:p>
          <a:p>
            <a:r>
              <a:t>it's ethical</a:t>
            </a:r>
          </a:p>
          <a:p>
            <a:r>
              <a:t>Read from The Counselors Coach Blog: </a:t>
            </a:r>
          </a:p>
          <a:p>
            <a:r>
              <a:t>"I happily provide a sliding scale for clinical clients who really need this. I don't mind offering a modest slide, it has served me and my therapy clients well over the years, and is still within a very respectable fee structure. I refer out about 15-20 clients a month who cannot afford my fee even with the slide to clinicians I trust and respect. This is an ethical support to the client in need, as well as a nice support to my colleagues who are wonderful clinicians, but are still growing their clinical skills and practices. As colleagues will tell you, I have populated more than a practice or two (or ten) in my clinical career."</a:t>
            </a:r>
          </a:p>
          <a:p>
            <a:r>
              <a:t>refer the rest out! </a:t>
            </a:r>
          </a:p>
          <a:p>
            <a:endParaRPr/>
          </a:p>
          <a:p>
            <a:r>
              <a:t>2. why do you need to practice your pitch?</a:t>
            </a:r>
          </a:p>
          <a:p>
            <a:r>
              <a:t>eye contact, sell your worth and services to a prospective client</a:t>
            </a:r>
          </a:p>
          <a:p>
            <a:endParaRPr/>
          </a:p>
          <a:p>
            <a:r>
              <a:t>3. Throughout the year, I raise my rates for new clients ($10 - $20). This is based on my schedule, new training and specialty, and desired growth. </a:t>
            </a:r>
          </a:p>
          <a:p>
            <a:r>
              <a:t>Optional:</a:t>
            </a:r>
          </a:p>
          <a:p>
            <a:r>
              <a:t>Established clients stay that rate for the rest of the year. Then, in October, send them an email stating their new rate </a:t>
            </a:r>
          </a:p>
          <a:p>
            <a:endParaRPr/>
          </a:p>
          <a:p>
            <a:r>
              <a:t>4. Don't promise rates or services you can't deliver on.  Prospective clients call me sometimes asking for DBT trained skills or if I work with children 10 and younger - don't take these clients if it isn't in your scope.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www.Healing-Circle.org" TargetMode="External"/><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85800" y="2130425"/>
            <a:ext cx="7772400" cy="1755775"/>
          </a:xfrm>
          <a:prstGeom prst="rect">
            <a:avLst/>
          </a:prstGeom>
        </p:spPr>
        <p:txBody>
          <a:bodyPr/>
          <a:lstStyle/>
          <a:p>
            <a:r>
              <a:t>Title Text</a:t>
            </a:r>
          </a:p>
        </p:txBody>
      </p:sp>
      <p:sp>
        <p:nvSpPr>
          <p:cNvPr id="12" name="Body Level One…"/>
          <p:cNvSpPr txBox="1">
            <a:spLocks noGrp="1"/>
          </p:cNvSpPr>
          <p:nvPr>
            <p:ph type="body" sz="half" idx="1"/>
          </p:nvPr>
        </p:nvSpPr>
        <p:spPr>
          <a:xfrm>
            <a:off x="1371599" y="3886200"/>
            <a:ext cx="6400800" cy="2971800"/>
          </a:xfrm>
          <a:prstGeom prst="rect">
            <a:avLst/>
          </a:prstGeom>
        </p:spPr>
        <p:txBody>
          <a:bodyPr/>
          <a:lstStyle>
            <a:lvl1pPr marL="0" indent="0" algn="ctr">
              <a:spcBef>
                <a:spcPts val="0"/>
              </a:spcBef>
              <a:buSzTx/>
              <a:buFontTx/>
              <a:buNone/>
            </a:lvl1pPr>
            <a:lvl2pPr marL="0" indent="0" algn="ctr">
              <a:spcBef>
                <a:spcPts val="0"/>
              </a:spcBef>
              <a:buSzTx/>
              <a:buFontTx/>
              <a:buNone/>
            </a:lvl2pPr>
            <a:lvl3pPr marL="0" indent="0" algn="ctr">
              <a:spcBef>
                <a:spcPts val="0"/>
              </a:spcBef>
              <a:buSzTx/>
              <a:buFontTx/>
              <a:buNone/>
            </a:lvl3pPr>
            <a:lvl4pPr marL="0" indent="0" algn="ctr">
              <a:spcBef>
                <a:spcPts val="0"/>
              </a:spcBef>
              <a:buSzTx/>
              <a:buFontTx/>
              <a:buNone/>
            </a:lvl4pPr>
            <a:lvl5pPr marL="0" indent="0" algn="ctr">
              <a:spcBef>
                <a:spcPts val="0"/>
              </a:spcBef>
              <a:buSzTx/>
              <a:buFontTx/>
              <a:buNone/>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88" name="Title Text"/>
          <p:cNvSpPr txBox="1">
            <a:spLocks noGrp="1"/>
          </p:cNvSpPr>
          <p:nvPr>
            <p:ph type="title"/>
          </p:nvPr>
        </p:nvSpPr>
        <p:spPr>
          <a:xfrm>
            <a:off x="457200" y="0"/>
            <a:ext cx="3008314" cy="1435100"/>
          </a:xfrm>
          <a:prstGeom prst="rect">
            <a:avLst/>
          </a:prstGeom>
        </p:spPr>
        <p:txBody>
          <a:bodyPr anchor="b"/>
          <a:lstStyle>
            <a:lvl1pPr algn="l"/>
          </a:lstStyle>
          <a:p>
            <a:r>
              <a:t>Title Text</a:t>
            </a:r>
          </a:p>
        </p:txBody>
      </p:sp>
      <p:sp>
        <p:nvSpPr>
          <p:cNvPr id="89" name="Body Level One…"/>
          <p:cNvSpPr txBox="1">
            <a:spLocks noGrp="1"/>
          </p:cNvSpPr>
          <p:nvPr>
            <p:ph type="body" idx="1"/>
          </p:nvPr>
        </p:nvSpPr>
        <p:spPr>
          <a:xfrm>
            <a:off x="3575050" y="273050"/>
            <a:ext cx="5111750" cy="658495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97" name="Title Text"/>
          <p:cNvSpPr txBox="1">
            <a:spLocks noGrp="1"/>
          </p:cNvSpPr>
          <p:nvPr>
            <p:ph type="title"/>
          </p:nvPr>
        </p:nvSpPr>
        <p:spPr>
          <a:xfrm>
            <a:off x="1792288" y="3086100"/>
            <a:ext cx="5486399" cy="2281239"/>
          </a:xfrm>
          <a:prstGeom prst="rect">
            <a:avLst/>
          </a:prstGeom>
        </p:spPr>
        <p:txBody>
          <a:bodyPr anchor="b"/>
          <a:lstStyle>
            <a:lvl1pPr algn="l"/>
          </a:lstStyle>
          <a:p>
            <a:r>
              <a:t>Title Text</a:t>
            </a:r>
          </a:p>
        </p:txBody>
      </p:sp>
      <p:sp>
        <p:nvSpPr>
          <p:cNvPr id="98" name="Body Level One…"/>
          <p:cNvSpPr txBox="1">
            <a:spLocks noGrp="1"/>
          </p:cNvSpPr>
          <p:nvPr>
            <p:ph type="body" sz="quarter" idx="1"/>
          </p:nvPr>
        </p:nvSpPr>
        <p:spPr>
          <a:xfrm>
            <a:off x="1792288" y="5367337"/>
            <a:ext cx="5486399" cy="1490662"/>
          </a:xfrm>
          <a:prstGeom prst="rect">
            <a:avLst/>
          </a:prstGeom>
        </p:spPr>
        <p:txBody>
          <a:bodyPr/>
          <a:lstStyle>
            <a:lvl1pPr marL="0" indent="0">
              <a:spcBef>
                <a:spcPts val="300"/>
              </a:spcBef>
              <a:buSzTx/>
              <a:buFontTx/>
              <a:buNone/>
            </a:lvl1pPr>
            <a:lvl2pPr marL="0" indent="0">
              <a:spcBef>
                <a:spcPts val="300"/>
              </a:spcBef>
              <a:buSzTx/>
              <a:buFontTx/>
              <a:buNone/>
            </a:lvl2pPr>
            <a:lvl3pPr marL="0" indent="0">
              <a:spcBef>
                <a:spcPts val="300"/>
              </a:spcBef>
              <a:buSzTx/>
              <a:buFontTx/>
              <a:buNone/>
            </a:lvl3pPr>
            <a:lvl4pPr marL="0" indent="0">
              <a:spcBef>
                <a:spcPts val="300"/>
              </a:spcBef>
              <a:buSzTx/>
              <a:buFontTx/>
              <a:buNone/>
            </a:lvl4pPr>
            <a:lvl5pPr marL="0" indent="0">
              <a:spcBef>
                <a:spcPts val="300"/>
              </a:spcBef>
              <a:buSzTx/>
              <a:buFontTx/>
              <a:buNone/>
            </a:lvl5pPr>
          </a:lstStyle>
          <a:p>
            <a:r>
              <a:t>Body Level One</a:t>
            </a:r>
          </a:p>
          <a:p>
            <a:pPr lvl="1"/>
            <a:r>
              <a:t>Body Level Two</a:t>
            </a:r>
          </a:p>
          <a:p>
            <a:pPr lvl="2"/>
            <a:r>
              <a:t>Body Level Three</a:t>
            </a:r>
          </a:p>
          <a:p>
            <a:pPr lvl="3"/>
            <a:r>
              <a:t>Body Level Four</a:t>
            </a:r>
          </a:p>
          <a:p>
            <a:pPr lvl="4"/>
            <a:r>
              <a:t>Body Level Five</a:t>
            </a:r>
          </a:p>
        </p:txBody>
      </p:sp>
      <p:sp>
        <p:nvSpPr>
          <p:cNvPr id="99" name="Slide Number"/>
          <p:cNvSpPr txBox="1">
            <a:spLocks noGrp="1"/>
          </p:cNvSpPr>
          <p:nvPr>
            <p:ph type="sldNum" sz="quarter" idx="2"/>
          </p:nvPr>
        </p:nvSpPr>
        <p:spPr>
          <a:xfrm>
            <a:off x="6553200" y="6356348"/>
            <a:ext cx="2133600" cy="459701"/>
          </a:xfrm>
          <a:prstGeom prst="rect">
            <a:avLst/>
          </a:prstGeom>
        </p:spPr>
        <p:txBody>
          <a:bodyPr lIns="45699" tIns="45699" rIns="45699" bIns="45699" anchor="t"/>
          <a:lstStyle>
            <a:lvl1pPr algn="l">
              <a:defRPr sz="2400">
                <a:latin typeface="Questrial"/>
                <a:ea typeface="Questrial"/>
                <a:cs typeface="Questrial"/>
                <a:sym typeface="Questrial"/>
              </a:defRPr>
            </a:lvl1p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106" name="Title Text"/>
          <p:cNvSpPr txBox="1">
            <a:spLocks noGrp="1"/>
          </p:cNvSpPr>
          <p:nvPr>
            <p:ph type="title"/>
          </p:nvPr>
        </p:nvSpPr>
        <p:spPr>
          <a:prstGeom prst="rect">
            <a:avLst/>
          </a:prstGeom>
        </p:spPr>
        <p:txBody>
          <a:bodyPr/>
          <a:lstStyle/>
          <a:p>
            <a:r>
              <a:t>Title Text</a:t>
            </a:r>
          </a:p>
        </p:txBody>
      </p:sp>
      <p:sp>
        <p:nvSpPr>
          <p:cNvPr id="10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8" name="Slide Number"/>
          <p:cNvSpPr txBox="1">
            <a:spLocks noGrp="1"/>
          </p:cNvSpPr>
          <p:nvPr>
            <p:ph type="sldNum" sz="quarter" idx="2"/>
          </p:nvPr>
        </p:nvSpPr>
        <p:spPr>
          <a:xfrm>
            <a:off x="6553200" y="6356348"/>
            <a:ext cx="2133600" cy="459701"/>
          </a:xfrm>
          <a:prstGeom prst="rect">
            <a:avLst/>
          </a:prstGeom>
        </p:spPr>
        <p:txBody>
          <a:bodyPr lIns="45699" tIns="45699" rIns="45699" bIns="45699" anchor="t"/>
          <a:lstStyle>
            <a:lvl1pPr algn="l">
              <a:defRPr sz="2400">
                <a:latin typeface="Questrial"/>
                <a:ea typeface="Questrial"/>
                <a:cs typeface="Questrial"/>
                <a:sym typeface="Questrial"/>
              </a:defRPr>
            </a:lvl1p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15" name="Title Text"/>
          <p:cNvSpPr txBox="1">
            <a:spLocks noGrp="1"/>
          </p:cNvSpPr>
          <p:nvPr>
            <p:ph type="title"/>
          </p:nvPr>
        </p:nvSpPr>
        <p:spPr>
          <a:xfrm>
            <a:off x="6595950" y="274637"/>
            <a:ext cx="2057401" cy="6583500"/>
          </a:xfrm>
          <a:prstGeom prst="rect">
            <a:avLst/>
          </a:prstGeom>
        </p:spPr>
        <p:txBody>
          <a:bodyPr/>
          <a:lstStyle/>
          <a:p>
            <a:r>
              <a:t>Title Text</a:t>
            </a:r>
          </a:p>
        </p:txBody>
      </p:sp>
      <p:sp>
        <p:nvSpPr>
          <p:cNvPr id="116" name="Body Level One…"/>
          <p:cNvSpPr txBox="1">
            <a:spLocks noGrp="1"/>
          </p:cNvSpPr>
          <p:nvPr>
            <p:ph type="body" idx="1"/>
          </p:nvPr>
        </p:nvSpPr>
        <p:spPr>
          <a:xfrm>
            <a:off x="457199" y="274637"/>
            <a:ext cx="6019800" cy="658336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2_Custom Layout">
    <p:spTree>
      <p:nvGrpSpPr>
        <p:cNvPr id="1" name=""/>
        <p:cNvGrpSpPr/>
        <p:nvPr/>
      </p:nvGrpSpPr>
      <p:grpSpPr>
        <a:xfrm>
          <a:off x="0" y="0"/>
          <a:ext cx="0" cy="0"/>
          <a:chOff x="0" y="0"/>
          <a:chExt cx="0" cy="0"/>
        </a:xfrm>
      </p:grpSpPr>
      <p:pic>
        <p:nvPicPr>
          <p:cNvPr id="124" name="image01.png" descr="image01.png"/>
          <p:cNvPicPr>
            <a:picLocks noChangeAspect="1"/>
          </p:cNvPicPr>
          <p:nvPr/>
        </p:nvPicPr>
        <p:blipFill>
          <a:blip r:embed="rId2">
            <a:extLst/>
          </a:blip>
          <a:stretch>
            <a:fillRect/>
          </a:stretch>
        </p:blipFill>
        <p:spPr>
          <a:xfrm>
            <a:off x="6908800" y="6099175"/>
            <a:ext cx="2032000" cy="695325"/>
          </a:xfrm>
          <a:prstGeom prst="rect">
            <a:avLst/>
          </a:prstGeom>
          <a:ln w="12700">
            <a:miter lim="400000"/>
          </a:ln>
        </p:spPr>
      </p:pic>
      <p:pic>
        <p:nvPicPr>
          <p:cNvPr id="125" name="image04.jpeg" descr="image04.jpe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126" name="‹#›"/>
          <p:cNvSpPr txBox="1"/>
          <p:nvPr/>
        </p:nvSpPr>
        <p:spPr>
          <a:xfrm>
            <a:off x="177800" y="6432550"/>
            <a:ext cx="1651000" cy="229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1999" tIns="31999" rIns="31999" bIns="31999">
            <a:spAutoFit/>
          </a:bodyPr>
          <a:lstStyle>
            <a:lvl1pPr>
              <a:defRPr sz="1100">
                <a:solidFill>
                  <a:srgbClr val="7F7F7F"/>
                </a:solidFill>
                <a:latin typeface="Questrial"/>
                <a:ea typeface="Questrial"/>
                <a:cs typeface="Questrial"/>
                <a:sym typeface="Questrial"/>
              </a:defRPr>
            </a:lvl1pPr>
          </a:lstStyle>
          <a:p>
            <a:pPr>
              <a:defRPr sz="1400">
                <a:solidFill>
                  <a:srgbClr val="000000"/>
                </a:solidFill>
                <a:latin typeface="Arial"/>
                <a:ea typeface="Arial"/>
                <a:cs typeface="Arial"/>
                <a:sym typeface="Arial"/>
              </a:defRPr>
            </a:pPr>
            <a:r>
              <a:rPr sz="1100">
                <a:solidFill>
                  <a:srgbClr val="7F7F7F"/>
                </a:solidFill>
                <a:latin typeface="Questrial"/>
                <a:ea typeface="Questrial"/>
                <a:cs typeface="Questrial"/>
                <a:sym typeface="Questrial"/>
              </a:rPr>
              <a:t>‹#›</a:t>
            </a:r>
          </a:p>
        </p:txBody>
      </p:sp>
      <p:sp>
        <p:nvSpPr>
          <p:cNvPr id="127" name="Title Text"/>
          <p:cNvSpPr txBox="1">
            <a:spLocks noGrp="1"/>
          </p:cNvSpPr>
          <p:nvPr>
            <p:ph type="title"/>
          </p:nvPr>
        </p:nvSpPr>
        <p:spPr>
          <a:xfrm>
            <a:off x="457200" y="1417637"/>
            <a:ext cx="3809999" cy="3027362"/>
          </a:xfrm>
          <a:prstGeom prst="rect">
            <a:avLst/>
          </a:prstGeom>
        </p:spPr>
        <p:txBody>
          <a:bodyPr/>
          <a:lstStyle>
            <a:lvl1pPr algn="l"/>
          </a:lstStyle>
          <a:p>
            <a:r>
              <a:t>Title Text</a:t>
            </a:r>
          </a:p>
        </p:txBody>
      </p:sp>
      <p:sp>
        <p:nvSpPr>
          <p:cNvPr id="12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5_Title Slide">
    <p:spTree>
      <p:nvGrpSpPr>
        <p:cNvPr id="1" name=""/>
        <p:cNvGrpSpPr/>
        <p:nvPr/>
      </p:nvGrpSpPr>
      <p:grpSpPr>
        <a:xfrm>
          <a:off x="0" y="0"/>
          <a:ext cx="0" cy="0"/>
          <a:chOff x="0" y="0"/>
          <a:chExt cx="0" cy="0"/>
        </a:xfrm>
      </p:grpSpPr>
      <p:sp>
        <p:nvSpPr>
          <p:cNvPr id="135" name="‹#›"/>
          <p:cNvSpPr txBox="1"/>
          <p:nvPr/>
        </p:nvSpPr>
        <p:spPr>
          <a:xfrm>
            <a:off x="177800" y="6432550"/>
            <a:ext cx="1651000" cy="229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1999" tIns="31999" rIns="31999" bIns="31999">
            <a:spAutoFit/>
          </a:bodyPr>
          <a:lstStyle>
            <a:lvl1pPr>
              <a:defRPr sz="1100">
                <a:solidFill>
                  <a:srgbClr val="7F7F7F"/>
                </a:solidFill>
                <a:latin typeface="Questrial"/>
                <a:ea typeface="Questrial"/>
                <a:cs typeface="Questrial"/>
                <a:sym typeface="Questrial"/>
              </a:defRPr>
            </a:lvl1pPr>
          </a:lstStyle>
          <a:p>
            <a:pPr>
              <a:defRPr sz="1400">
                <a:solidFill>
                  <a:srgbClr val="000000"/>
                </a:solidFill>
                <a:latin typeface="Arial"/>
                <a:ea typeface="Arial"/>
                <a:cs typeface="Arial"/>
                <a:sym typeface="Arial"/>
              </a:defRPr>
            </a:pPr>
            <a:r>
              <a:rPr sz="1100">
                <a:solidFill>
                  <a:srgbClr val="7F7F7F"/>
                </a:solidFill>
                <a:latin typeface="Questrial"/>
                <a:ea typeface="Questrial"/>
                <a:cs typeface="Questrial"/>
                <a:sym typeface="Questrial"/>
              </a:rPr>
              <a:t>‹#›</a:t>
            </a:r>
          </a:p>
        </p:txBody>
      </p:sp>
      <p:sp>
        <p:nvSpPr>
          <p:cNvPr id="13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9_Title and Content">
    <p:spTree>
      <p:nvGrpSpPr>
        <p:cNvPr id="1" name=""/>
        <p:cNvGrpSpPr/>
        <p:nvPr/>
      </p:nvGrpSpPr>
      <p:grpSpPr>
        <a:xfrm>
          <a:off x="0" y="0"/>
          <a:ext cx="0" cy="0"/>
          <a:chOff x="0" y="0"/>
          <a:chExt cx="0" cy="0"/>
        </a:xfrm>
      </p:grpSpPr>
      <p:pic>
        <p:nvPicPr>
          <p:cNvPr id="143" name="image07.jpeg" descr="image07.jpeg"/>
          <p:cNvPicPr>
            <a:picLocks noChangeAspect="1"/>
          </p:cNvPicPr>
          <p:nvPr/>
        </p:nvPicPr>
        <p:blipFill>
          <a:blip r:embed="rId2">
            <a:extLst/>
          </a:blip>
          <a:stretch>
            <a:fillRect/>
          </a:stretch>
        </p:blipFill>
        <p:spPr>
          <a:xfrm>
            <a:off x="0" y="0"/>
            <a:ext cx="9144000" cy="6099175"/>
          </a:xfrm>
          <a:prstGeom prst="rect">
            <a:avLst/>
          </a:prstGeom>
          <a:ln w="12700">
            <a:miter lim="400000"/>
          </a:ln>
        </p:spPr>
      </p:pic>
      <p:sp>
        <p:nvSpPr>
          <p:cNvPr id="144" name="‹#›"/>
          <p:cNvSpPr txBox="1"/>
          <p:nvPr/>
        </p:nvSpPr>
        <p:spPr>
          <a:xfrm>
            <a:off x="177800" y="6432550"/>
            <a:ext cx="1651000" cy="229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1999" tIns="31999" rIns="31999" bIns="31999">
            <a:spAutoFit/>
          </a:bodyPr>
          <a:lstStyle>
            <a:lvl1pPr>
              <a:defRPr sz="1100">
                <a:solidFill>
                  <a:srgbClr val="7F7F7F"/>
                </a:solidFill>
                <a:latin typeface="Questrial"/>
                <a:ea typeface="Questrial"/>
                <a:cs typeface="Questrial"/>
                <a:sym typeface="Questrial"/>
              </a:defRPr>
            </a:lvl1pPr>
          </a:lstStyle>
          <a:p>
            <a:pPr>
              <a:defRPr sz="1400">
                <a:solidFill>
                  <a:srgbClr val="000000"/>
                </a:solidFill>
                <a:latin typeface="Arial"/>
                <a:ea typeface="Arial"/>
                <a:cs typeface="Arial"/>
                <a:sym typeface="Arial"/>
              </a:defRPr>
            </a:pPr>
            <a:r>
              <a:rPr sz="1100">
                <a:solidFill>
                  <a:srgbClr val="7F7F7F"/>
                </a:solidFill>
                <a:latin typeface="Questrial"/>
                <a:ea typeface="Questrial"/>
                <a:cs typeface="Questrial"/>
                <a:sym typeface="Questrial"/>
              </a:rPr>
              <a:t>‹#›</a:t>
            </a:r>
          </a:p>
        </p:txBody>
      </p:sp>
      <p:sp>
        <p:nvSpPr>
          <p:cNvPr id="145" name="Title Text"/>
          <p:cNvSpPr txBox="1">
            <a:spLocks noGrp="1"/>
          </p:cNvSpPr>
          <p:nvPr>
            <p:ph type="title"/>
          </p:nvPr>
        </p:nvSpPr>
        <p:spPr>
          <a:xfrm>
            <a:off x="2819598" y="85661"/>
            <a:ext cx="6972101" cy="1933638"/>
          </a:xfrm>
          <a:prstGeom prst="rect">
            <a:avLst/>
          </a:prstGeom>
        </p:spPr>
        <p:txBody>
          <a:bodyPr anchor="ctr"/>
          <a:lstStyle>
            <a:lvl1pPr algn="l"/>
          </a:lstStyle>
          <a:p>
            <a:r>
              <a:t>Title Text</a:t>
            </a:r>
          </a:p>
        </p:txBody>
      </p:sp>
      <p:sp>
        <p:nvSpPr>
          <p:cNvPr id="146" name="Body Level One…"/>
          <p:cNvSpPr txBox="1">
            <a:spLocks noGrp="1"/>
          </p:cNvSpPr>
          <p:nvPr>
            <p:ph type="body" idx="1"/>
          </p:nvPr>
        </p:nvSpPr>
        <p:spPr>
          <a:xfrm>
            <a:off x="584497" y="1260475"/>
            <a:ext cx="6324300" cy="4838700"/>
          </a:xfrm>
          <a:prstGeom prst="rect">
            <a:avLst/>
          </a:prstGeom>
        </p:spPr>
        <p:txBody>
          <a:bodyPr/>
          <a:lstStyle>
            <a:lvl1pPr marL="0" indent="0">
              <a:spcBef>
                <a:spcPts val="500"/>
              </a:spcBef>
              <a:buSzTx/>
              <a:buFontTx/>
              <a:buNone/>
            </a:lvl1pPr>
            <a:lvl2pPr marL="560069" indent="-102869">
              <a:spcBef>
                <a:spcPts val="500"/>
              </a:spcBef>
              <a:buFontTx/>
              <a:buChar char="•"/>
            </a:lvl2pPr>
            <a:lvl3pPr marL="0" indent="635000">
              <a:spcBef>
                <a:spcPts val="500"/>
              </a:spcBef>
              <a:buSzTx/>
              <a:buFontTx/>
              <a:buNone/>
            </a:lvl3pPr>
            <a:lvl4pPr marL="1200150" indent="-107950">
              <a:spcBef>
                <a:spcPts val="500"/>
              </a:spcBef>
              <a:buFontTx/>
              <a:buChar char="•"/>
            </a:lvl4pPr>
            <a:lvl5pPr marL="1520188" indent="-110488">
              <a:spcBef>
                <a:spcPts val="500"/>
              </a:spcBef>
              <a:buFontTx/>
              <a:buChar char="•"/>
            </a:lvl5pPr>
          </a:lstStyle>
          <a:p>
            <a:r>
              <a:t>Body Level One</a:t>
            </a:r>
          </a:p>
          <a:p>
            <a:pPr lvl="1"/>
            <a:r>
              <a:t>Body Level Two</a:t>
            </a:r>
          </a:p>
          <a:p>
            <a:pPr lvl="2"/>
            <a:r>
              <a:t>Body Level Three</a:t>
            </a:r>
          </a:p>
          <a:p>
            <a:pPr lvl="3"/>
            <a:r>
              <a:t>Body Level Four</a:t>
            </a:r>
          </a:p>
          <a:p>
            <a:pPr lvl="4"/>
            <a:r>
              <a:t>Body Level Five</a:t>
            </a:r>
          </a:p>
        </p:txBody>
      </p:sp>
      <p:sp>
        <p:nvSpPr>
          <p:cNvPr id="14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7_Title Slide">
    <p:spTree>
      <p:nvGrpSpPr>
        <p:cNvPr id="1" name=""/>
        <p:cNvGrpSpPr/>
        <p:nvPr/>
      </p:nvGrpSpPr>
      <p:grpSpPr>
        <a:xfrm>
          <a:off x="0" y="0"/>
          <a:ext cx="0" cy="0"/>
          <a:chOff x="0" y="0"/>
          <a:chExt cx="0" cy="0"/>
        </a:xfrm>
      </p:grpSpPr>
      <p:sp>
        <p:nvSpPr>
          <p:cNvPr id="154" name="‹#›"/>
          <p:cNvSpPr txBox="1"/>
          <p:nvPr/>
        </p:nvSpPr>
        <p:spPr>
          <a:xfrm>
            <a:off x="177800" y="6432550"/>
            <a:ext cx="1651000" cy="229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1999" tIns="31999" rIns="31999" bIns="31999">
            <a:spAutoFit/>
          </a:bodyPr>
          <a:lstStyle>
            <a:lvl1pPr>
              <a:defRPr sz="1100">
                <a:solidFill>
                  <a:srgbClr val="7F7F7F"/>
                </a:solidFill>
                <a:latin typeface="Questrial"/>
                <a:ea typeface="Questrial"/>
                <a:cs typeface="Questrial"/>
                <a:sym typeface="Questrial"/>
              </a:defRPr>
            </a:lvl1pPr>
          </a:lstStyle>
          <a:p>
            <a:pPr>
              <a:defRPr sz="1400">
                <a:solidFill>
                  <a:srgbClr val="000000"/>
                </a:solidFill>
                <a:latin typeface="Arial"/>
                <a:ea typeface="Arial"/>
                <a:cs typeface="Arial"/>
                <a:sym typeface="Arial"/>
              </a:defRPr>
            </a:pPr>
            <a:r>
              <a:rPr sz="1100">
                <a:solidFill>
                  <a:srgbClr val="7F7F7F"/>
                </a:solidFill>
                <a:latin typeface="Questrial"/>
                <a:ea typeface="Questrial"/>
                <a:cs typeface="Questrial"/>
                <a:sym typeface="Questrial"/>
              </a:rPr>
              <a:t>‹#›</a:t>
            </a:r>
          </a:p>
        </p:txBody>
      </p:sp>
      <p:sp>
        <p:nvSpPr>
          <p:cNvPr id="155" name="Title Text"/>
          <p:cNvSpPr txBox="1">
            <a:spLocks noGrp="1"/>
          </p:cNvSpPr>
          <p:nvPr>
            <p:ph type="title"/>
          </p:nvPr>
        </p:nvSpPr>
        <p:spPr>
          <a:xfrm>
            <a:off x="1384498" y="85659"/>
            <a:ext cx="6972104" cy="1933642"/>
          </a:xfrm>
          <a:prstGeom prst="rect">
            <a:avLst/>
          </a:prstGeom>
        </p:spPr>
        <p:txBody>
          <a:bodyPr anchor="ctr"/>
          <a:lstStyle>
            <a:lvl1pPr algn="l"/>
          </a:lstStyle>
          <a:p>
            <a:r>
              <a:t>Title Text</a:t>
            </a:r>
          </a:p>
        </p:txBody>
      </p:sp>
      <p:sp>
        <p:nvSpPr>
          <p:cNvPr id="156" name="Body Level One…"/>
          <p:cNvSpPr txBox="1">
            <a:spLocks noGrp="1"/>
          </p:cNvSpPr>
          <p:nvPr>
            <p:ph type="body" idx="1"/>
          </p:nvPr>
        </p:nvSpPr>
        <p:spPr>
          <a:xfrm>
            <a:off x="1384495" y="2019300"/>
            <a:ext cx="6324403" cy="4838700"/>
          </a:xfrm>
          <a:prstGeom prst="rect">
            <a:avLst/>
          </a:prstGeom>
        </p:spPr>
        <p:txBody>
          <a:bodyPr/>
          <a:lstStyle>
            <a:lvl1pPr marL="0" indent="0">
              <a:spcBef>
                <a:spcPts val="500"/>
              </a:spcBef>
              <a:buSzTx/>
              <a:buFontTx/>
              <a:buNone/>
            </a:lvl1pPr>
            <a:lvl2pPr marL="560069" indent="-102869">
              <a:spcBef>
                <a:spcPts val="500"/>
              </a:spcBef>
              <a:buFontTx/>
              <a:buChar char="•"/>
            </a:lvl2pPr>
            <a:lvl3pPr marL="0" indent="635000">
              <a:spcBef>
                <a:spcPts val="500"/>
              </a:spcBef>
              <a:buSzTx/>
              <a:buFontTx/>
              <a:buNone/>
            </a:lvl3pPr>
            <a:lvl4pPr marL="1200150" indent="-107950">
              <a:spcBef>
                <a:spcPts val="500"/>
              </a:spcBef>
              <a:buFontTx/>
              <a:buChar char="•"/>
            </a:lvl4pPr>
            <a:lvl5pPr marL="1520188" indent="-110488">
              <a:spcBef>
                <a:spcPts val="500"/>
              </a:spcBef>
              <a:buFontTx/>
              <a:buChar char="•"/>
            </a:lvl5pPr>
          </a:lstStyle>
          <a:p>
            <a:r>
              <a:t>Body Level One</a:t>
            </a:r>
          </a:p>
          <a:p>
            <a:pPr lvl="1"/>
            <a:r>
              <a:t>Body Level Two</a:t>
            </a:r>
          </a:p>
          <a:p>
            <a:pPr lvl="2"/>
            <a:r>
              <a:t>Body Level Three</a:t>
            </a:r>
          </a:p>
          <a:p>
            <a:pPr lvl="3"/>
            <a:r>
              <a:t>Body Level Four</a:t>
            </a:r>
          </a:p>
          <a:p>
            <a:pPr lvl="4"/>
            <a:r>
              <a:t>Body Level Five</a:t>
            </a:r>
          </a:p>
        </p:txBody>
      </p:sp>
      <p:sp>
        <p:nvSpPr>
          <p:cNvPr id="15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11_Title and Content">
    <p:spTree>
      <p:nvGrpSpPr>
        <p:cNvPr id="1" name=""/>
        <p:cNvGrpSpPr/>
        <p:nvPr/>
      </p:nvGrpSpPr>
      <p:grpSpPr>
        <a:xfrm>
          <a:off x="0" y="0"/>
          <a:ext cx="0" cy="0"/>
          <a:chOff x="0" y="0"/>
          <a:chExt cx="0" cy="0"/>
        </a:xfrm>
      </p:grpSpPr>
      <p:pic>
        <p:nvPicPr>
          <p:cNvPr id="164" name="image02.jpeg" descr="image02.jpeg"/>
          <p:cNvPicPr>
            <a:picLocks noChangeAspect="1"/>
          </p:cNvPicPr>
          <p:nvPr/>
        </p:nvPicPr>
        <p:blipFill>
          <a:blip r:embed="rId2">
            <a:extLst/>
          </a:blip>
          <a:stretch>
            <a:fillRect/>
          </a:stretch>
        </p:blipFill>
        <p:spPr>
          <a:xfrm>
            <a:off x="0" y="0"/>
            <a:ext cx="9144000" cy="6099175"/>
          </a:xfrm>
          <a:prstGeom prst="rect">
            <a:avLst/>
          </a:prstGeom>
          <a:ln w="12700">
            <a:miter lim="400000"/>
          </a:ln>
        </p:spPr>
      </p:pic>
      <p:sp>
        <p:nvSpPr>
          <p:cNvPr id="165" name="‹#›"/>
          <p:cNvSpPr txBox="1"/>
          <p:nvPr/>
        </p:nvSpPr>
        <p:spPr>
          <a:xfrm>
            <a:off x="177800" y="6432548"/>
            <a:ext cx="1651000" cy="229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1999" tIns="31999" rIns="31999" bIns="31999">
            <a:spAutoFit/>
          </a:bodyPr>
          <a:lstStyle>
            <a:lvl1pPr>
              <a:defRPr sz="1100">
                <a:solidFill>
                  <a:srgbClr val="7F7F7F"/>
                </a:solidFill>
                <a:latin typeface="Questrial"/>
                <a:ea typeface="Questrial"/>
                <a:cs typeface="Questrial"/>
                <a:sym typeface="Questrial"/>
              </a:defRPr>
            </a:lvl1pPr>
          </a:lstStyle>
          <a:p>
            <a:pPr>
              <a:defRPr sz="1400">
                <a:solidFill>
                  <a:srgbClr val="000000"/>
                </a:solidFill>
                <a:latin typeface="Arial"/>
                <a:ea typeface="Arial"/>
                <a:cs typeface="Arial"/>
                <a:sym typeface="Arial"/>
              </a:defRPr>
            </a:pPr>
            <a:r>
              <a:rPr sz="1100">
                <a:solidFill>
                  <a:srgbClr val="7F7F7F"/>
                </a:solidFill>
                <a:latin typeface="Questrial"/>
                <a:ea typeface="Questrial"/>
                <a:cs typeface="Questrial"/>
                <a:sym typeface="Questrial"/>
              </a:rPr>
              <a:t>‹#›</a:t>
            </a:r>
          </a:p>
        </p:txBody>
      </p:sp>
      <p:sp>
        <p:nvSpPr>
          <p:cNvPr id="166" name="Title Text"/>
          <p:cNvSpPr txBox="1">
            <a:spLocks noGrp="1"/>
          </p:cNvSpPr>
          <p:nvPr>
            <p:ph type="title"/>
          </p:nvPr>
        </p:nvSpPr>
        <p:spPr>
          <a:xfrm>
            <a:off x="2819598" y="85660"/>
            <a:ext cx="6972101" cy="1933639"/>
          </a:xfrm>
          <a:prstGeom prst="rect">
            <a:avLst/>
          </a:prstGeom>
        </p:spPr>
        <p:txBody>
          <a:bodyPr anchor="ctr"/>
          <a:lstStyle>
            <a:lvl1pPr algn="l"/>
          </a:lstStyle>
          <a:p>
            <a:r>
              <a:t>Title Text</a:t>
            </a:r>
          </a:p>
        </p:txBody>
      </p:sp>
      <p:sp>
        <p:nvSpPr>
          <p:cNvPr id="167" name="Body Level One…"/>
          <p:cNvSpPr txBox="1">
            <a:spLocks noGrp="1"/>
          </p:cNvSpPr>
          <p:nvPr>
            <p:ph type="body" idx="1"/>
          </p:nvPr>
        </p:nvSpPr>
        <p:spPr>
          <a:xfrm>
            <a:off x="-157777" y="1822949"/>
            <a:ext cx="6324300" cy="4838701"/>
          </a:xfrm>
          <a:prstGeom prst="rect">
            <a:avLst/>
          </a:prstGeom>
        </p:spPr>
        <p:txBody>
          <a:bodyPr/>
          <a:lstStyle>
            <a:lvl1pPr marL="0" indent="0">
              <a:spcBef>
                <a:spcPts val="500"/>
              </a:spcBef>
              <a:buSzTx/>
              <a:buFontTx/>
              <a:buNone/>
            </a:lvl1pPr>
            <a:lvl2pPr marL="560030" indent="-102830">
              <a:spcBef>
                <a:spcPts val="500"/>
              </a:spcBef>
              <a:buFontTx/>
              <a:buChar char="•"/>
            </a:lvl2pPr>
            <a:lvl3pPr marL="0" indent="635000">
              <a:spcBef>
                <a:spcPts val="500"/>
              </a:spcBef>
              <a:buSzTx/>
              <a:buFontTx/>
              <a:buNone/>
            </a:lvl3pPr>
            <a:lvl4pPr marL="1200065" indent="-107865">
              <a:spcBef>
                <a:spcPts val="500"/>
              </a:spcBef>
              <a:buFontTx/>
              <a:buChar char="•"/>
            </a:lvl4pPr>
            <a:lvl5pPr marL="1520082" indent="-110382">
              <a:spcBef>
                <a:spcPts val="500"/>
              </a:spcBef>
              <a:buFontTx/>
              <a:buChar char="•"/>
            </a:lvl5pPr>
          </a:lstStyle>
          <a:p>
            <a:r>
              <a:t>Body Level One</a:t>
            </a:r>
          </a:p>
          <a:p>
            <a:pPr lvl="1"/>
            <a:r>
              <a:t>Body Level Two</a:t>
            </a:r>
          </a:p>
          <a:p>
            <a:pPr lvl="2"/>
            <a:r>
              <a:t>Body Level Three</a:t>
            </a:r>
          </a:p>
          <a:p>
            <a:pPr lvl="3"/>
            <a:r>
              <a:t>Body Level Four</a:t>
            </a:r>
          </a:p>
          <a:p>
            <a:pPr lvl="4"/>
            <a:r>
              <a:t>Body Level Five</a:t>
            </a:r>
          </a:p>
        </p:txBody>
      </p:sp>
      <p:sp>
        <p:nvSpPr>
          <p:cNvPr id="1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1_Title Slide">
    <p:spTree>
      <p:nvGrpSpPr>
        <p:cNvPr id="1" name=""/>
        <p:cNvGrpSpPr/>
        <p:nvPr/>
      </p:nvGrpSpPr>
      <p:grpSpPr>
        <a:xfrm>
          <a:off x="0" y="0"/>
          <a:ext cx="0" cy="0"/>
          <a:chOff x="0" y="0"/>
          <a:chExt cx="0" cy="0"/>
        </a:xfrm>
      </p:grpSpPr>
      <p:sp>
        <p:nvSpPr>
          <p:cNvPr id="1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3_Title Slide">
    <p:spTree>
      <p:nvGrpSpPr>
        <p:cNvPr id="1" name=""/>
        <p:cNvGrpSpPr/>
        <p:nvPr/>
      </p:nvGrpSpPr>
      <p:grpSpPr>
        <a:xfrm>
          <a:off x="0" y="0"/>
          <a:ext cx="0" cy="0"/>
          <a:chOff x="0" y="0"/>
          <a:chExt cx="0" cy="0"/>
        </a:xfrm>
      </p:grpSpPr>
      <p:sp>
        <p:nvSpPr>
          <p:cNvPr id="18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10_Title and Content">
    <p:spTree>
      <p:nvGrpSpPr>
        <p:cNvPr id="1" name=""/>
        <p:cNvGrpSpPr/>
        <p:nvPr/>
      </p:nvGrpSpPr>
      <p:grpSpPr>
        <a:xfrm>
          <a:off x="0" y="0"/>
          <a:ext cx="0" cy="0"/>
          <a:chOff x="0" y="0"/>
          <a:chExt cx="0" cy="0"/>
        </a:xfrm>
      </p:grpSpPr>
      <p:pic>
        <p:nvPicPr>
          <p:cNvPr id="189" name="image03.jpeg" descr="image03.jpeg"/>
          <p:cNvPicPr>
            <a:picLocks noChangeAspect="1"/>
          </p:cNvPicPr>
          <p:nvPr/>
        </p:nvPicPr>
        <p:blipFill>
          <a:blip r:embed="rId2">
            <a:extLst/>
          </a:blip>
          <a:stretch>
            <a:fillRect/>
          </a:stretch>
        </p:blipFill>
        <p:spPr>
          <a:xfrm>
            <a:off x="0" y="0"/>
            <a:ext cx="9144000" cy="6099175"/>
          </a:xfrm>
          <a:prstGeom prst="rect">
            <a:avLst/>
          </a:prstGeom>
          <a:ln w="12700">
            <a:miter lim="400000"/>
          </a:ln>
        </p:spPr>
      </p:pic>
      <p:sp>
        <p:nvSpPr>
          <p:cNvPr id="190" name="‹#›"/>
          <p:cNvSpPr txBox="1"/>
          <p:nvPr/>
        </p:nvSpPr>
        <p:spPr>
          <a:xfrm>
            <a:off x="177800" y="6432548"/>
            <a:ext cx="1651000" cy="229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1999" tIns="31999" rIns="31999" bIns="31999">
            <a:spAutoFit/>
          </a:bodyPr>
          <a:lstStyle>
            <a:lvl1pPr>
              <a:defRPr sz="1100">
                <a:solidFill>
                  <a:srgbClr val="7F7F7F"/>
                </a:solidFill>
                <a:latin typeface="Questrial"/>
                <a:ea typeface="Questrial"/>
                <a:cs typeface="Questrial"/>
                <a:sym typeface="Questrial"/>
              </a:defRPr>
            </a:lvl1pPr>
          </a:lstStyle>
          <a:p>
            <a:pPr>
              <a:defRPr sz="1400">
                <a:solidFill>
                  <a:srgbClr val="000000"/>
                </a:solidFill>
                <a:latin typeface="Arial"/>
                <a:ea typeface="Arial"/>
                <a:cs typeface="Arial"/>
                <a:sym typeface="Arial"/>
              </a:defRPr>
            </a:pPr>
            <a:r>
              <a:rPr sz="1100">
                <a:solidFill>
                  <a:srgbClr val="7F7F7F"/>
                </a:solidFill>
                <a:latin typeface="Questrial"/>
                <a:ea typeface="Questrial"/>
                <a:cs typeface="Questrial"/>
                <a:sym typeface="Questrial"/>
              </a:rPr>
              <a:t>‹#›</a:t>
            </a:r>
          </a:p>
        </p:txBody>
      </p:sp>
      <p:sp>
        <p:nvSpPr>
          <p:cNvPr id="191" name="Title Text"/>
          <p:cNvSpPr txBox="1">
            <a:spLocks noGrp="1"/>
          </p:cNvSpPr>
          <p:nvPr>
            <p:ph type="title"/>
          </p:nvPr>
        </p:nvSpPr>
        <p:spPr>
          <a:xfrm>
            <a:off x="2819598" y="85659"/>
            <a:ext cx="6972101" cy="1933645"/>
          </a:xfrm>
          <a:prstGeom prst="rect">
            <a:avLst/>
          </a:prstGeom>
        </p:spPr>
        <p:txBody>
          <a:bodyPr anchor="ctr"/>
          <a:lstStyle>
            <a:lvl1pPr algn="l"/>
          </a:lstStyle>
          <a:p>
            <a:r>
              <a:t>Title Text</a:t>
            </a:r>
          </a:p>
        </p:txBody>
      </p:sp>
      <p:sp>
        <p:nvSpPr>
          <p:cNvPr id="192" name="Body Level One…"/>
          <p:cNvSpPr txBox="1">
            <a:spLocks noGrp="1"/>
          </p:cNvSpPr>
          <p:nvPr>
            <p:ph type="body" idx="1"/>
          </p:nvPr>
        </p:nvSpPr>
        <p:spPr>
          <a:xfrm>
            <a:off x="177797" y="2019301"/>
            <a:ext cx="6324300" cy="4838701"/>
          </a:xfrm>
          <a:prstGeom prst="rect">
            <a:avLst/>
          </a:prstGeom>
        </p:spPr>
        <p:txBody>
          <a:bodyPr/>
          <a:lstStyle>
            <a:lvl1pPr marL="0" indent="0">
              <a:spcBef>
                <a:spcPts val="500"/>
              </a:spcBef>
              <a:buSzTx/>
              <a:buFontTx/>
              <a:buNone/>
            </a:lvl1pPr>
            <a:lvl2pPr marL="559913" indent="-102713">
              <a:spcBef>
                <a:spcPts val="500"/>
              </a:spcBef>
              <a:buFontTx/>
              <a:buChar char="•"/>
            </a:lvl2pPr>
            <a:lvl3pPr marL="0" indent="635000">
              <a:spcBef>
                <a:spcPts val="500"/>
              </a:spcBef>
              <a:buSzTx/>
              <a:buFontTx/>
              <a:buNone/>
            </a:lvl3pPr>
            <a:lvl4pPr marL="1199812" indent="-107612">
              <a:spcBef>
                <a:spcPts val="500"/>
              </a:spcBef>
              <a:buFontTx/>
              <a:buChar char="•"/>
            </a:lvl4pPr>
            <a:lvl5pPr marL="1519761" indent="-110061">
              <a:spcBef>
                <a:spcPts val="500"/>
              </a:spcBef>
              <a:buFontTx/>
              <a:buChar char="•"/>
            </a:lvl5pPr>
          </a:lstStyle>
          <a:p>
            <a:r>
              <a:t>Body Level One</a:t>
            </a:r>
          </a:p>
          <a:p>
            <a:pPr lvl="1"/>
            <a:r>
              <a:t>Body Level Two</a:t>
            </a:r>
          </a:p>
          <a:p>
            <a:pPr lvl="2"/>
            <a:r>
              <a:t>Body Level Three</a:t>
            </a:r>
          </a:p>
          <a:p>
            <a:pPr lvl="3"/>
            <a:r>
              <a:t>Body Level Four</a:t>
            </a:r>
          </a:p>
          <a:p>
            <a:pPr lvl="4"/>
            <a:r>
              <a:t>Body Level Five</a:t>
            </a:r>
          </a:p>
        </p:txBody>
      </p:sp>
      <p:sp>
        <p:nvSpPr>
          <p:cNvPr id="19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4_Title Slide">
    <p:spTree>
      <p:nvGrpSpPr>
        <p:cNvPr id="1" name=""/>
        <p:cNvGrpSpPr/>
        <p:nvPr/>
      </p:nvGrpSpPr>
      <p:grpSpPr>
        <a:xfrm>
          <a:off x="0" y="0"/>
          <a:ext cx="0" cy="0"/>
          <a:chOff x="0" y="0"/>
          <a:chExt cx="0" cy="0"/>
        </a:xfrm>
      </p:grpSpPr>
      <p:sp>
        <p:nvSpPr>
          <p:cNvPr id="20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1_Section Header">
    <p:spTree>
      <p:nvGrpSpPr>
        <p:cNvPr id="1" name=""/>
        <p:cNvGrpSpPr/>
        <p:nvPr/>
      </p:nvGrpSpPr>
      <p:grpSpPr>
        <a:xfrm>
          <a:off x="0" y="0"/>
          <a:ext cx="0" cy="0"/>
          <a:chOff x="0" y="0"/>
          <a:chExt cx="0" cy="0"/>
        </a:xfrm>
      </p:grpSpPr>
      <p:sp>
        <p:nvSpPr>
          <p:cNvPr id="20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Section with Picture">
    <p:spTree>
      <p:nvGrpSpPr>
        <p:cNvPr id="1" name=""/>
        <p:cNvGrpSpPr/>
        <p:nvPr/>
      </p:nvGrpSpPr>
      <p:grpSpPr>
        <a:xfrm>
          <a:off x="0" y="0"/>
          <a:ext cx="0" cy="0"/>
          <a:chOff x="0" y="0"/>
          <a:chExt cx="0" cy="0"/>
        </a:xfrm>
      </p:grpSpPr>
      <p:sp>
        <p:nvSpPr>
          <p:cNvPr id="214" name="Rectangle"/>
          <p:cNvSpPr/>
          <p:nvPr/>
        </p:nvSpPr>
        <p:spPr>
          <a:xfrm>
            <a:off x="269875" y="4773612"/>
            <a:ext cx="2971800" cy="1844675"/>
          </a:xfrm>
          <a:prstGeom prst="rect">
            <a:avLst/>
          </a:prstGeom>
          <a:solidFill>
            <a:schemeClr val="accent1"/>
          </a:solidFill>
          <a:ln w="12700">
            <a:miter lim="400000"/>
          </a:ln>
        </p:spPr>
        <p:txBody>
          <a:bodyPr lIns="45719" rIns="45719" anchor="ctr"/>
          <a:lstStyle/>
          <a:p>
            <a:pPr algn="ctr">
              <a:defRPr sz="2400">
                <a:solidFill>
                  <a:srgbClr val="FFFFFF"/>
                </a:solidFill>
                <a:latin typeface="Questrial"/>
                <a:ea typeface="Questrial"/>
                <a:cs typeface="Questrial"/>
                <a:sym typeface="Questrial"/>
              </a:defRPr>
            </a:pPr>
            <a:endParaRPr/>
          </a:p>
        </p:txBody>
      </p:sp>
      <p:sp>
        <p:nvSpPr>
          <p:cNvPr id="215" name="Title Text"/>
          <p:cNvSpPr txBox="1">
            <a:spLocks noGrp="1"/>
          </p:cNvSpPr>
          <p:nvPr>
            <p:ph type="title"/>
          </p:nvPr>
        </p:nvSpPr>
        <p:spPr>
          <a:xfrm>
            <a:off x="3720353" y="3429001"/>
            <a:ext cx="4966447" cy="1398495"/>
          </a:xfrm>
          <a:prstGeom prst="rect">
            <a:avLst/>
          </a:prstGeom>
        </p:spPr>
        <p:txBody>
          <a:bodyPr anchor="b"/>
          <a:lstStyle>
            <a:lvl1pPr algn="r"/>
          </a:lstStyle>
          <a:p>
            <a:r>
              <a:t>Title Text</a:t>
            </a:r>
          </a:p>
        </p:txBody>
      </p:sp>
      <p:sp>
        <p:nvSpPr>
          <p:cNvPr id="216" name="Body Level One…"/>
          <p:cNvSpPr txBox="1">
            <a:spLocks noGrp="1"/>
          </p:cNvSpPr>
          <p:nvPr>
            <p:ph type="body" sz="quarter" idx="1"/>
          </p:nvPr>
        </p:nvSpPr>
        <p:spPr>
          <a:xfrm>
            <a:off x="3720353" y="4824414"/>
            <a:ext cx="4966447" cy="1320801"/>
          </a:xfrm>
          <a:prstGeom prst="rect">
            <a:avLst/>
          </a:prstGeom>
        </p:spPr>
        <p:txBody>
          <a:bodyPr/>
          <a:lstStyle>
            <a:lvl1pPr marL="0" indent="0" algn="r">
              <a:spcBef>
                <a:spcPts val="0"/>
              </a:spcBef>
              <a:buSzTx/>
              <a:buFontTx/>
              <a:buNone/>
            </a:lvl1pPr>
            <a:lvl2pPr marL="0" indent="0" algn="r">
              <a:spcBef>
                <a:spcPts val="0"/>
              </a:spcBef>
              <a:buSzTx/>
              <a:buFontTx/>
              <a:buNone/>
            </a:lvl2pPr>
            <a:lvl3pPr marL="0" indent="0" algn="r">
              <a:spcBef>
                <a:spcPts val="0"/>
              </a:spcBef>
              <a:buSzTx/>
              <a:buFontTx/>
              <a:buNone/>
            </a:lvl3pPr>
            <a:lvl4pPr marL="0" indent="0" algn="r">
              <a:spcBef>
                <a:spcPts val="0"/>
              </a:spcBef>
              <a:buSzTx/>
              <a:buFontTx/>
              <a:buNone/>
            </a:lvl4pPr>
            <a:lvl5pPr marL="0" indent="0" algn="r">
              <a:spcBef>
                <a:spcPts val="0"/>
              </a:spcBef>
              <a:buSzTx/>
              <a:buFontTx/>
              <a:buNone/>
            </a:lvl5pPr>
          </a:lstStyle>
          <a:p>
            <a:r>
              <a:t>Body Level One</a:t>
            </a:r>
          </a:p>
          <a:p>
            <a:pPr lvl="1"/>
            <a:r>
              <a:t>Body Level Two</a:t>
            </a:r>
          </a:p>
          <a:p>
            <a:pPr lvl="2"/>
            <a:r>
              <a:t>Body Level Three</a:t>
            </a:r>
          </a:p>
          <a:p>
            <a:pPr lvl="3"/>
            <a:r>
              <a:t>Body Level Four</a:t>
            </a:r>
          </a:p>
          <a:p>
            <a:pPr lvl="4"/>
            <a:r>
              <a:t>Body Level Five</a:t>
            </a:r>
          </a:p>
        </p:txBody>
      </p:sp>
      <p:sp>
        <p:nvSpPr>
          <p:cNvPr id="217" name="Slide Number"/>
          <p:cNvSpPr txBox="1">
            <a:spLocks noGrp="1"/>
          </p:cNvSpPr>
          <p:nvPr>
            <p:ph type="sldNum" sz="quarter" idx="2"/>
          </p:nvPr>
        </p:nvSpPr>
        <p:spPr>
          <a:xfrm>
            <a:off x="350836" y="6105525"/>
            <a:ext cx="506413" cy="459700"/>
          </a:xfrm>
          <a:prstGeom prst="rect">
            <a:avLst/>
          </a:prstGeom>
        </p:spPr>
        <p:txBody>
          <a:bodyPr lIns="45699" tIns="45699" rIns="45699" bIns="45699" anchor="t"/>
          <a:lstStyle>
            <a:lvl1pPr algn="l">
              <a:defRPr sz="2400">
                <a:latin typeface="Questrial"/>
                <a:ea typeface="Questrial"/>
                <a:cs typeface="Questrial"/>
                <a:sym typeface="Questrial"/>
              </a:defRPr>
            </a:lvl1pPr>
          </a:lstStyle>
          <a:p>
            <a:fld id="{86CB4B4D-7CA3-9044-876B-883B54F8677D}" type="slidenum">
              <a:t>‹#›</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2_Section Header">
    <p:spTree>
      <p:nvGrpSpPr>
        <p:cNvPr id="1" name=""/>
        <p:cNvGrpSpPr/>
        <p:nvPr/>
      </p:nvGrpSpPr>
      <p:grpSpPr>
        <a:xfrm>
          <a:off x="0" y="0"/>
          <a:ext cx="0" cy="0"/>
          <a:chOff x="0" y="0"/>
          <a:chExt cx="0" cy="0"/>
        </a:xfrm>
      </p:grpSpPr>
      <p:sp>
        <p:nvSpPr>
          <p:cNvPr id="224" name="Rectangle"/>
          <p:cNvSpPr/>
          <p:nvPr/>
        </p:nvSpPr>
        <p:spPr>
          <a:xfrm>
            <a:off x="152400" y="228599"/>
            <a:ext cx="1098550" cy="6350000"/>
          </a:xfrm>
          <a:prstGeom prst="rect">
            <a:avLst/>
          </a:prstGeom>
          <a:solidFill>
            <a:schemeClr val="accent1"/>
          </a:solidFill>
          <a:ln w="12700">
            <a:miter lim="400000"/>
          </a:ln>
        </p:spPr>
        <p:txBody>
          <a:bodyPr lIns="45719" rIns="45719" anchor="ctr"/>
          <a:lstStyle/>
          <a:p>
            <a:pPr algn="ctr">
              <a:defRPr sz="2400">
                <a:solidFill>
                  <a:srgbClr val="FFFFFF"/>
                </a:solidFill>
                <a:latin typeface="Questrial"/>
                <a:ea typeface="Questrial"/>
                <a:cs typeface="Questrial"/>
                <a:sym typeface="Questrial"/>
              </a:defRPr>
            </a:pPr>
            <a:endParaRPr/>
          </a:p>
        </p:txBody>
      </p:sp>
      <p:sp>
        <p:nvSpPr>
          <p:cNvPr id="225" name="Title Text"/>
          <p:cNvSpPr txBox="1">
            <a:spLocks noGrp="1"/>
          </p:cNvSpPr>
          <p:nvPr>
            <p:ph type="title"/>
          </p:nvPr>
        </p:nvSpPr>
        <p:spPr>
          <a:xfrm>
            <a:off x="2209799" y="3429000"/>
            <a:ext cx="4966447" cy="1398494"/>
          </a:xfrm>
          <a:prstGeom prst="rect">
            <a:avLst/>
          </a:prstGeom>
        </p:spPr>
        <p:txBody>
          <a:bodyPr anchor="b"/>
          <a:lstStyle>
            <a:lvl1pPr algn="l"/>
          </a:lstStyle>
          <a:p>
            <a:r>
              <a:t>Title Text</a:t>
            </a:r>
          </a:p>
        </p:txBody>
      </p:sp>
      <p:sp>
        <p:nvSpPr>
          <p:cNvPr id="226" name="Body Level One…"/>
          <p:cNvSpPr txBox="1">
            <a:spLocks noGrp="1"/>
          </p:cNvSpPr>
          <p:nvPr>
            <p:ph type="body" sz="quarter" idx="1"/>
          </p:nvPr>
        </p:nvSpPr>
        <p:spPr>
          <a:xfrm>
            <a:off x="2209799" y="4824414"/>
            <a:ext cx="4966447" cy="1320801"/>
          </a:xfrm>
          <a:prstGeom prst="rect">
            <a:avLst/>
          </a:prstGeom>
        </p:spPr>
        <p:txBody>
          <a:bodyPr/>
          <a:lstStyle>
            <a:lvl1pPr marL="0" indent="0">
              <a:spcBef>
                <a:spcPts val="0"/>
              </a:spcBef>
              <a:buSzTx/>
              <a:buFontTx/>
              <a:buNone/>
            </a:lvl1pPr>
            <a:lvl2pPr marL="0" indent="0">
              <a:spcBef>
                <a:spcPts val="0"/>
              </a:spcBef>
              <a:buSzTx/>
              <a:buFontTx/>
              <a:buNone/>
            </a:lvl2pPr>
            <a:lvl3pPr marL="0" indent="0">
              <a:spcBef>
                <a:spcPts val="0"/>
              </a:spcBef>
              <a:buSzTx/>
              <a:buFontTx/>
              <a:buNone/>
            </a:lvl3pPr>
            <a:lvl4pPr marL="0" indent="0">
              <a:spcBef>
                <a:spcPts val="0"/>
              </a:spcBef>
              <a:buSzTx/>
              <a:buFontTx/>
              <a:buNone/>
            </a:lvl4pPr>
            <a:lvl5pPr marL="0" indent="0">
              <a:spcBef>
                <a:spcPts val="0"/>
              </a:spcBef>
              <a:buSzTx/>
              <a:buFontTx/>
              <a:buNone/>
            </a:lvl5pPr>
          </a:lstStyle>
          <a:p>
            <a:r>
              <a:t>Body Level One</a:t>
            </a:r>
          </a:p>
          <a:p>
            <a:pPr lvl="1"/>
            <a:r>
              <a:t>Body Level Two</a:t>
            </a:r>
          </a:p>
          <a:p>
            <a:pPr lvl="2"/>
            <a:r>
              <a:t>Body Level Three</a:t>
            </a:r>
          </a:p>
          <a:p>
            <a:pPr lvl="3"/>
            <a:r>
              <a:t>Body Level Four</a:t>
            </a:r>
          </a:p>
          <a:p>
            <a:pPr lvl="4"/>
            <a:r>
              <a:t>Body Level Five</a:t>
            </a:r>
          </a:p>
        </p:txBody>
      </p:sp>
      <p:sp>
        <p:nvSpPr>
          <p:cNvPr id="227" name="Slide Number"/>
          <p:cNvSpPr txBox="1">
            <a:spLocks noGrp="1"/>
          </p:cNvSpPr>
          <p:nvPr>
            <p:ph type="sldNum" sz="quarter" idx="2"/>
          </p:nvPr>
        </p:nvSpPr>
        <p:spPr>
          <a:xfrm>
            <a:off x="8256588" y="360361"/>
            <a:ext cx="506413" cy="459701"/>
          </a:xfrm>
          <a:prstGeom prst="rect">
            <a:avLst/>
          </a:prstGeom>
        </p:spPr>
        <p:txBody>
          <a:bodyPr lIns="45699" tIns="45699" rIns="45699" bIns="45699" anchor="t"/>
          <a:lstStyle>
            <a:lvl1pPr algn="l">
              <a:defRPr sz="2400">
                <a:latin typeface="Questrial"/>
                <a:ea typeface="Questrial"/>
                <a:cs typeface="Questrial"/>
                <a:sym typeface="Questrial"/>
              </a:defRPr>
            </a:lvl1pPr>
          </a:lstStyle>
          <a:p>
            <a:fld id="{86CB4B4D-7CA3-9044-876B-883B54F8677D}" type="slidenum">
              <a:t>‹#›</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Title, Content, and Picture">
    <p:spTree>
      <p:nvGrpSpPr>
        <p:cNvPr id="1" name=""/>
        <p:cNvGrpSpPr/>
        <p:nvPr/>
      </p:nvGrpSpPr>
      <p:grpSpPr>
        <a:xfrm>
          <a:off x="0" y="0"/>
          <a:ext cx="0" cy="0"/>
          <a:chOff x="0" y="0"/>
          <a:chExt cx="0" cy="0"/>
        </a:xfrm>
      </p:grpSpPr>
      <p:sp>
        <p:nvSpPr>
          <p:cNvPr id="234" name="Square"/>
          <p:cNvSpPr/>
          <p:nvPr/>
        </p:nvSpPr>
        <p:spPr>
          <a:xfrm>
            <a:off x="269875" y="268287"/>
            <a:ext cx="1646240" cy="1646236"/>
          </a:xfrm>
          <a:prstGeom prst="rect">
            <a:avLst/>
          </a:prstGeom>
          <a:solidFill>
            <a:schemeClr val="accent1"/>
          </a:solidFill>
          <a:ln w="12700">
            <a:miter lim="400000"/>
          </a:ln>
        </p:spPr>
        <p:txBody>
          <a:bodyPr lIns="45719" rIns="45719" anchor="ctr"/>
          <a:lstStyle/>
          <a:p>
            <a:pPr algn="ctr">
              <a:defRPr sz="2400">
                <a:solidFill>
                  <a:srgbClr val="FFFFFF"/>
                </a:solidFill>
                <a:latin typeface="Questrial"/>
                <a:ea typeface="Questrial"/>
                <a:cs typeface="Questrial"/>
                <a:sym typeface="Questrial"/>
              </a:defRPr>
            </a:pPr>
            <a:endParaRPr/>
          </a:p>
        </p:txBody>
      </p:sp>
      <p:sp>
        <p:nvSpPr>
          <p:cNvPr id="235" name="Title Text"/>
          <p:cNvSpPr txBox="1">
            <a:spLocks noGrp="1"/>
          </p:cNvSpPr>
          <p:nvPr>
            <p:ph type="title"/>
          </p:nvPr>
        </p:nvSpPr>
        <p:spPr>
          <a:xfrm>
            <a:off x="2178423" y="914400"/>
            <a:ext cx="6508378" cy="1295400"/>
          </a:xfrm>
          <a:prstGeom prst="rect">
            <a:avLst/>
          </a:prstGeom>
        </p:spPr>
        <p:txBody>
          <a:bodyPr/>
          <a:lstStyle/>
          <a:p>
            <a:r>
              <a:t>Title Text</a:t>
            </a:r>
          </a:p>
        </p:txBody>
      </p:sp>
      <p:sp>
        <p:nvSpPr>
          <p:cNvPr id="236" name="Body Level One…"/>
          <p:cNvSpPr txBox="1">
            <a:spLocks noGrp="1"/>
          </p:cNvSpPr>
          <p:nvPr>
            <p:ph type="body" idx="1"/>
          </p:nvPr>
        </p:nvSpPr>
        <p:spPr>
          <a:xfrm>
            <a:off x="2178423" y="2209799"/>
            <a:ext cx="6508378" cy="4648201"/>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37" name="Slide Number"/>
          <p:cNvSpPr txBox="1">
            <a:spLocks noGrp="1"/>
          </p:cNvSpPr>
          <p:nvPr>
            <p:ph type="sldNum" sz="quarter" idx="2"/>
          </p:nvPr>
        </p:nvSpPr>
        <p:spPr>
          <a:xfrm>
            <a:off x="331786" y="360361"/>
            <a:ext cx="506413" cy="459701"/>
          </a:xfrm>
          <a:prstGeom prst="rect">
            <a:avLst/>
          </a:prstGeom>
        </p:spPr>
        <p:txBody>
          <a:bodyPr lIns="45699" tIns="45699" rIns="45699" bIns="45699" anchor="t"/>
          <a:lstStyle>
            <a:lvl1pPr algn="l">
              <a:defRPr sz="2400">
                <a:latin typeface="Questrial"/>
                <a:ea typeface="Questrial"/>
                <a:cs typeface="Questrial"/>
                <a:sym typeface="Questria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2_Title Slide">
    <p:spTree>
      <p:nvGrpSpPr>
        <p:cNvPr id="1" name=""/>
        <p:cNvGrpSpPr/>
        <p:nvPr/>
      </p:nvGrpSpPr>
      <p:grpSpPr>
        <a:xfrm>
          <a:off x="0" y="0"/>
          <a:ext cx="0" cy="0"/>
          <a:chOff x="0" y="0"/>
          <a:chExt cx="0" cy="0"/>
        </a:xfrm>
      </p:grpSpPr>
      <p:sp>
        <p:nvSpPr>
          <p:cNvPr id="29" name="‹#›"/>
          <p:cNvSpPr txBox="1"/>
          <p:nvPr/>
        </p:nvSpPr>
        <p:spPr>
          <a:xfrm>
            <a:off x="177800" y="6432550"/>
            <a:ext cx="1651000" cy="229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1999" tIns="31999" rIns="31999" bIns="31999">
            <a:spAutoFit/>
          </a:bodyPr>
          <a:lstStyle>
            <a:lvl1pPr>
              <a:defRPr sz="1100">
                <a:solidFill>
                  <a:srgbClr val="7F7F7F"/>
                </a:solidFill>
                <a:latin typeface="Questrial"/>
                <a:ea typeface="Questrial"/>
                <a:cs typeface="Questrial"/>
                <a:sym typeface="Questrial"/>
              </a:defRPr>
            </a:lvl1pPr>
          </a:lstStyle>
          <a:p>
            <a:pPr>
              <a:defRPr sz="1400">
                <a:solidFill>
                  <a:srgbClr val="000000"/>
                </a:solidFill>
                <a:latin typeface="Arial"/>
                <a:ea typeface="Arial"/>
                <a:cs typeface="Arial"/>
                <a:sym typeface="Arial"/>
              </a:defRPr>
            </a:pPr>
            <a:r>
              <a:rPr sz="1100">
                <a:solidFill>
                  <a:srgbClr val="7F7F7F"/>
                </a:solidFill>
                <a:latin typeface="Questrial"/>
                <a:ea typeface="Questrial"/>
                <a:cs typeface="Questrial"/>
                <a:sym typeface="Questrial"/>
              </a:rPr>
              <a:t>‹#›</a:t>
            </a:r>
          </a:p>
        </p:txBody>
      </p:sp>
      <p:pic>
        <p:nvPicPr>
          <p:cNvPr id="30" name="SmallLogo.jpg" descr="SmallLogo.jpg"/>
          <p:cNvPicPr>
            <a:picLocks noChangeAspect="1"/>
          </p:cNvPicPr>
          <p:nvPr/>
        </p:nvPicPr>
        <p:blipFill>
          <a:blip r:embed="rId2">
            <a:extLst/>
          </a:blip>
          <a:stretch>
            <a:fillRect/>
          </a:stretch>
        </p:blipFill>
        <p:spPr>
          <a:xfrm>
            <a:off x="7106965" y="5405314"/>
            <a:ext cx="1963554" cy="1185987"/>
          </a:xfrm>
          <a:prstGeom prst="rect">
            <a:avLst/>
          </a:prstGeom>
          <a:ln w="12700">
            <a:miter lim="400000"/>
          </a:ln>
        </p:spPr>
      </p:pic>
      <p:sp>
        <p:nvSpPr>
          <p:cNvPr id="31" name="www.Healing-Circle.org…"/>
          <p:cNvSpPr txBox="1"/>
          <p:nvPr/>
        </p:nvSpPr>
        <p:spPr>
          <a:xfrm>
            <a:off x="2833979" y="5831192"/>
            <a:ext cx="3476042" cy="12090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lgn="ctr">
              <a:defRPr sz="1600" i="1">
                <a:latin typeface="Avenir Heavy"/>
                <a:ea typeface="Avenir Heavy"/>
                <a:cs typeface="Avenir Heavy"/>
                <a:sym typeface="Avenir Heavy"/>
              </a:defRPr>
            </a:pPr>
            <a:r>
              <a:rPr u="sng">
                <a:uFill>
                  <a:solidFill>
                    <a:srgbClr val="0000FF"/>
                  </a:solidFill>
                </a:uFill>
                <a:hlinkClick r:id="rId3"/>
              </a:rPr>
              <a:t>www.Healing-Circle.org</a:t>
            </a:r>
          </a:p>
          <a:p>
            <a:pPr algn="ctr">
              <a:defRPr sz="1600" i="1">
                <a:latin typeface="Avenir Heavy"/>
                <a:ea typeface="Avenir Heavy"/>
                <a:cs typeface="Avenir Heavy"/>
                <a:sym typeface="Avenir Heavy"/>
              </a:defRPr>
            </a:pPr>
            <a:r>
              <a:t>IG: @LHolleyHealingCircle</a:t>
            </a:r>
          </a:p>
          <a:p>
            <a:pPr algn="ctr">
              <a:defRPr sz="1600" i="1">
                <a:latin typeface="Avenir Heavy"/>
                <a:ea typeface="Avenir Heavy"/>
                <a:cs typeface="Avenir Heavy"/>
                <a:sym typeface="Avenir Heavy"/>
              </a:defRPr>
            </a:pPr>
            <a:r>
              <a:t>Leslie Holley, MA, LPC, LCPC, NCC</a:t>
            </a:r>
          </a:p>
        </p:txBody>
      </p:sp>
      <p:sp>
        <p:nvSpPr>
          <p:cNvPr id="32" name="How to start a private practice:…"/>
          <p:cNvSpPr txBox="1"/>
          <p:nvPr/>
        </p:nvSpPr>
        <p:spPr>
          <a:xfrm>
            <a:off x="-45696" y="268338"/>
            <a:ext cx="8604253" cy="1005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2600">
                <a:latin typeface="Avenir Heavy"/>
                <a:ea typeface="Avenir Heavy"/>
                <a:cs typeface="Avenir Heavy"/>
                <a:sym typeface="Avenir Heavy"/>
              </a:defRPr>
            </a:pPr>
            <a:r>
              <a:t>How to start a private practice: </a:t>
            </a:r>
          </a:p>
          <a:p>
            <a:pPr algn="ctr">
              <a:defRPr sz="2600">
                <a:latin typeface="Avenir Heavy"/>
                <a:ea typeface="Avenir Heavy"/>
                <a:cs typeface="Avenir Heavy"/>
                <a:sym typeface="Avenir Heavy"/>
              </a:defRPr>
            </a:pPr>
            <a:r>
              <a:t>Ethical Marketing &amp; Fee Setting</a:t>
            </a:r>
          </a:p>
        </p:txBody>
      </p:sp>
      <p:sp>
        <p:nvSpPr>
          <p:cNvPr id="3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0" name="Title Text"/>
          <p:cNvSpPr txBox="1">
            <a:spLocks noGrp="1"/>
          </p:cNvSpPr>
          <p:nvPr>
            <p:ph type="title"/>
          </p:nvPr>
        </p:nvSpPr>
        <p:spPr>
          <a:xfrm>
            <a:off x="457200" y="274636"/>
            <a:ext cx="8229600" cy="1325564"/>
          </a:xfrm>
          <a:prstGeom prst="rect">
            <a:avLst/>
          </a:prstGeom>
        </p:spPr>
        <p:txBody>
          <a:bodyPr/>
          <a:lstStyle/>
          <a:p>
            <a:r>
              <a:t>Title Text</a:t>
            </a:r>
          </a:p>
        </p:txBody>
      </p:sp>
      <p:sp>
        <p:nvSpPr>
          <p:cNvPr id="41" name="Body Level One…"/>
          <p:cNvSpPr txBox="1">
            <a:spLocks noGrp="1"/>
          </p:cNvSpPr>
          <p:nvPr>
            <p:ph type="body" sz="half" idx="1"/>
          </p:nvPr>
        </p:nvSpPr>
        <p:spPr>
          <a:xfrm>
            <a:off x="457200" y="1600199"/>
            <a:ext cx="4038599" cy="5257801"/>
          </a:xfrm>
          <a:prstGeom prst="rect">
            <a:avLst/>
          </a:prstGeom>
        </p:spPr>
        <p:txBody>
          <a:bodyPr/>
          <a:lstStyle>
            <a:lvl1pPr marL="0" indent="0">
              <a:spcBef>
                <a:spcPts val="600"/>
              </a:spcBef>
              <a:buSzTx/>
              <a:buFontTx/>
              <a:buNone/>
            </a:lvl1pPr>
            <a:lvl2pPr marL="0" indent="457200">
              <a:spcBef>
                <a:spcPts val="600"/>
              </a:spcBef>
              <a:buSzTx/>
              <a:buFontTx/>
              <a:buNone/>
            </a:lvl2pPr>
            <a:lvl3pPr marL="0" indent="914400">
              <a:spcBef>
                <a:spcPts val="600"/>
              </a:spcBef>
              <a:buSzTx/>
              <a:buFontTx/>
              <a:buNone/>
            </a:lvl3pPr>
            <a:lvl4pPr marL="0" indent="1371600">
              <a:spcBef>
                <a:spcPts val="600"/>
              </a:spcBef>
              <a:buSzTx/>
              <a:buFontTx/>
              <a:buNone/>
            </a:lvl4pPr>
            <a:lvl5pPr marL="0" indent="1828800">
              <a:spcBef>
                <a:spcPts val="600"/>
              </a:spcBef>
              <a:buSzTx/>
              <a:buFontTx/>
              <a:buNone/>
            </a:lvl5pPr>
          </a:lstStyle>
          <a:p>
            <a:r>
              <a:t>Body Level One</a:t>
            </a:r>
          </a:p>
          <a:p>
            <a:pPr lvl="1"/>
            <a:r>
              <a:t>Body Level Two</a:t>
            </a:r>
          </a:p>
          <a:p>
            <a:pPr lvl="2"/>
            <a:r>
              <a:t>Body Level Three</a:t>
            </a:r>
          </a:p>
          <a:p>
            <a:pPr lvl="3"/>
            <a:r>
              <a:t>Body Level Four</a:t>
            </a:r>
          </a:p>
          <a:p>
            <a:pPr lvl="4"/>
            <a:r>
              <a:t>Body Level Five</a:t>
            </a:r>
          </a:p>
        </p:txBody>
      </p:sp>
      <p:sp>
        <p:nvSpPr>
          <p:cNvPr id="4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copy">
    <p:spTree>
      <p:nvGrpSpPr>
        <p:cNvPr id="1" name=""/>
        <p:cNvGrpSpPr/>
        <p:nvPr/>
      </p:nvGrpSpPr>
      <p:grpSpPr>
        <a:xfrm>
          <a:off x="0" y="0"/>
          <a:ext cx="0" cy="0"/>
          <a:chOff x="0" y="0"/>
          <a:chExt cx="0" cy="0"/>
        </a:xfrm>
      </p:grpSpPr>
      <p:sp>
        <p:nvSpPr>
          <p:cNvPr id="56" name="Title Text"/>
          <p:cNvSpPr txBox="1">
            <a:spLocks noGrp="1"/>
          </p:cNvSpPr>
          <p:nvPr>
            <p:ph type="title"/>
          </p:nvPr>
        </p:nvSpPr>
        <p:spPr>
          <a:xfrm>
            <a:off x="457200" y="274636"/>
            <a:ext cx="8229600" cy="1325564"/>
          </a:xfrm>
          <a:prstGeom prst="rect">
            <a:avLst/>
          </a:prstGeom>
        </p:spPr>
        <p:txBody>
          <a:bodyPr/>
          <a:lstStyle/>
          <a:p>
            <a:r>
              <a:t>Title Text</a:t>
            </a:r>
          </a:p>
        </p:txBody>
      </p:sp>
      <p:sp>
        <p:nvSpPr>
          <p:cNvPr id="57" name="Slide Number"/>
          <p:cNvSpPr txBox="1">
            <a:spLocks noGrp="1"/>
          </p:cNvSpPr>
          <p:nvPr>
            <p:ph type="sldNum" sz="quarter" idx="2"/>
          </p:nvPr>
        </p:nvSpPr>
        <p:spPr>
          <a:xfrm>
            <a:off x="6553200" y="6356348"/>
            <a:ext cx="2133600" cy="459701"/>
          </a:xfrm>
          <a:prstGeom prst="rect">
            <a:avLst/>
          </a:prstGeom>
        </p:spPr>
        <p:txBody>
          <a:bodyPr lIns="45699" tIns="45699" rIns="45699" bIns="45699" anchor="t"/>
          <a:lstStyle>
            <a:lvl1pPr algn="l">
              <a:defRPr sz="2400">
                <a:latin typeface="Questrial"/>
                <a:ea typeface="Questrial"/>
                <a:cs typeface="Questrial"/>
                <a:sym typeface="Questrial"/>
              </a:defRPr>
            </a:lvl1p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64" name="Title Text"/>
          <p:cNvSpPr txBox="1">
            <a:spLocks noGrp="1"/>
          </p:cNvSpPr>
          <p:nvPr>
            <p:ph type="title"/>
          </p:nvPr>
        </p:nvSpPr>
        <p:spPr>
          <a:xfrm>
            <a:off x="457200" y="274637"/>
            <a:ext cx="8229600" cy="1204979"/>
          </a:xfrm>
          <a:prstGeom prst="rect">
            <a:avLst/>
          </a:prstGeom>
        </p:spPr>
        <p:txBody>
          <a:bodyPr/>
          <a:lstStyle/>
          <a:p>
            <a:r>
              <a:t>Title Text</a:t>
            </a:r>
          </a:p>
        </p:txBody>
      </p:sp>
      <p:sp>
        <p:nvSpPr>
          <p:cNvPr id="65" name="Body Level One…"/>
          <p:cNvSpPr txBox="1">
            <a:spLocks noGrp="1"/>
          </p:cNvSpPr>
          <p:nvPr>
            <p:ph type="body" sz="quarter" idx="1"/>
          </p:nvPr>
        </p:nvSpPr>
        <p:spPr>
          <a:xfrm>
            <a:off x="457200" y="1479615"/>
            <a:ext cx="4040188" cy="695258"/>
          </a:xfrm>
          <a:prstGeom prst="rect">
            <a:avLst/>
          </a:prstGeom>
        </p:spPr>
        <p:txBody>
          <a:bodyPr anchor="b"/>
          <a:lstStyle>
            <a:lvl1pPr marL="0" indent="0">
              <a:spcBef>
                <a:spcPts val="500"/>
              </a:spcBef>
              <a:buSzTx/>
              <a:buFontTx/>
              <a:buNone/>
            </a:lvl1pPr>
            <a:lvl2pPr marL="0" indent="0">
              <a:spcBef>
                <a:spcPts val="500"/>
              </a:spcBef>
              <a:buSzTx/>
              <a:buFontTx/>
              <a:buNone/>
            </a:lvl2pPr>
            <a:lvl3pPr marL="0" indent="0">
              <a:spcBef>
                <a:spcPts val="500"/>
              </a:spcBef>
              <a:buSzTx/>
              <a:buFontTx/>
              <a:buNone/>
            </a:lvl3pPr>
            <a:lvl4pPr marL="0" indent="0">
              <a:spcBef>
                <a:spcPts val="500"/>
              </a:spcBef>
              <a:buSzTx/>
              <a:buFontTx/>
              <a:buNone/>
            </a:lvl4pPr>
            <a:lvl5pPr marL="0" indent="0">
              <a:spcBef>
                <a:spcPts val="500"/>
              </a:spcBef>
              <a:buSzTx/>
              <a:buFontTx/>
              <a:buNone/>
            </a:lvl5pPr>
          </a:lstStyle>
          <a:p>
            <a:r>
              <a:t>Body Level One</a:t>
            </a:r>
          </a:p>
          <a:p>
            <a:pPr lvl="1"/>
            <a:r>
              <a:t>Body Level Two</a:t>
            </a:r>
          </a:p>
          <a:p>
            <a:pPr lvl="2"/>
            <a:r>
              <a:t>Body Level Three</a:t>
            </a:r>
          </a:p>
          <a:p>
            <a:pPr lvl="3"/>
            <a:r>
              <a:t>Body Level Four</a:t>
            </a:r>
          </a:p>
          <a:p>
            <a:pPr lvl="4"/>
            <a:r>
              <a:t>Body Level Five</a:t>
            </a:r>
          </a:p>
        </p:txBody>
      </p:sp>
      <p:sp>
        <p:nvSpPr>
          <p:cNvPr id="6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3" name="Title Text"/>
          <p:cNvSpPr txBox="1">
            <a:spLocks noGrp="1"/>
          </p:cNvSpPr>
          <p:nvPr>
            <p:ph type="title"/>
          </p:nvPr>
        </p:nvSpPr>
        <p:spPr>
          <a:xfrm>
            <a:off x="457200" y="274636"/>
            <a:ext cx="8229600" cy="1325564"/>
          </a:xfrm>
          <a:prstGeom prst="rect">
            <a:avLst/>
          </a:prstGeom>
        </p:spPr>
        <p:txBody>
          <a:bodyPr/>
          <a:lstStyle/>
          <a:p>
            <a:r>
              <a:t>Title Text</a:t>
            </a:r>
          </a:p>
        </p:txBody>
      </p:sp>
      <p:sp>
        <p:nvSpPr>
          <p:cNvPr id="74" name="Slide Number"/>
          <p:cNvSpPr txBox="1">
            <a:spLocks noGrp="1"/>
          </p:cNvSpPr>
          <p:nvPr>
            <p:ph type="sldNum" sz="quarter" idx="2"/>
          </p:nvPr>
        </p:nvSpPr>
        <p:spPr>
          <a:xfrm>
            <a:off x="6553200" y="6356348"/>
            <a:ext cx="2133600" cy="459701"/>
          </a:xfrm>
          <a:prstGeom prst="rect">
            <a:avLst/>
          </a:prstGeom>
        </p:spPr>
        <p:txBody>
          <a:bodyPr lIns="45699" tIns="45699" rIns="45699" bIns="45699" anchor="t"/>
          <a:lstStyle>
            <a:lvl1pPr algn="l">
              <a:defRPr sz="2400">
                <a:latin typeface="Questrial"/>
                <a:ea typeface="Questrial"/>
                <a:cs typeface="Questrial"/>
                <a:sym typeface="Questrial"/>
              </a:defRPr>
            </a:lvl1p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81" name="Slide Number"/>
          <p:cNvSpPr txBox="1">
            <a:spLocks noGrp="1"/>
          </p:cNvSpPr>
          <p:nvPr>
            <p:ph type="sldNum" sz="quarter" idx="2"/>
          </p:nvPr>
        </p:nvSpPr>
        <p:spPr>
          <a:xfrm>
            <a:off x="6553200" y="6356348"/>
            <a:ext cx="2133600" cy="459701"/>
          </a:xfrm>
          <a:prstGeom prst="rect">
            <a:avLst/>
          </a:prstGeom>
        </p:spPr>
        <p:txBody>
          <a:bodyPr lIns="45699" tIns="45699" rIns="45699" bIns="45699" anchor="t"/>
          <a:lstStyle>
            <a:lvl1pPr algn="l">
              <a:defRPr sz="2400">
                <a:latin typeface="Questrial"/>
                <a:ea typeface="Questrial"/>
                <a:cs typeface="Questrial"/>
                <a:sym typeface="Questrial"/>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457200" y="274636"/>
            <a:ext cx="8229600"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lstStyle/>
          <a:p>
            <a:r>
              <a:t>Title Text</a:t>
            </a:r>
          </a:p>
        </p:txBody>
      </p:sp>
      <p:sp>
        <p:nvSpPr>
          <p:cNvPr id="3" name="Body Level One…"/>
          <p:cNvSpPr txBox="1">
            <a:spLocks noGrp="1"/>
          </p:cNvSpPr>
          <p:nvPr>
            <p:ph type="body" idx="1"/>
          </p:nvPr>
        </p:nvSpPr>
        <p:spPr>
          <a:xfrm>
            <a:off x="373574" y="1600199"/>
            <a:ext cx="8229601" cy="52578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6553200" y="6172200"/>
            <a:ext cx="2133600" cy="368301"/>
          </a:xfrm>
          <a:prstGeom prst="rect">
            <a:avLst/>
          </a:prstGeom>
          <a:ln w="12700">
            <a:miter lim="400000"/>
          </a:ln>
        </p:spPr>
        <p:txBody>
          <a:bodyPr lIns="45719" rIns="45719" anchor="ctr">
            <a:spAutoFit/>
          </a:bodyPr>
          <a:lstStyle>
            <a:lvl1pPr algn="r">
              <a:defRPr sz="12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Lst>
  <p:transition spd="med"/>
  <p:txStyles>
    <p:titleStyle>
      <a:lvl1pPr marL="0" marR="0" indent="0" algn="ctr" defTabSz="914400" rtl="0" latinLnBrk="0">
        <a:lnSpc>
          <a:spcPct val="100000"/>
        </a:lnSpc>
        <a:spcBef>
          <a:spcPts val="0"/>
        </a:spcBef>
        <a:spcAft>
          <a:spcPts val="0"/>
        </a:spcAft>
        <a:buClrTx/>
        <a:buSzTx/>
        <a:buFontTx/>
        <a:buNone/>
        <a:tabLst/>
        <a:defRPr sz="1400" b="0" i="0" u="none" strike="noStrike" cap="none" spc="0" baseline="0">
          <a:ln>
            <a:noFill/>
          </a:ln>
          <a:solidFill>
            <a:srgbClr val="000000"/>
          </a:solidFill>
          <a:uFillTx/>
          <a:latin typeface="Arial"/>
          <a:ea typeface="Arial"/>
          <a:cs typeface="Arial"/>
          <a:sym typeface="Arial"/>
        </a:defRPr>
      </a:lvl1pPr>
      <a:lvl2pPr marL="0" marR="0" indent="0" algn="ctr" defTabSz="914400" rtl="0" latinLnBrk="0">
        <a:lnSpc>
          <a:spcPct val="100000"/>
        </a:lnSpc>
        <a:spcBef>
          <a:spcPts val="0"/>
        </a:spcBef>
        <a:spcAft>
          <a:spcPts val="0"/>
        </a:spcAft>
        <a:buClrTx/>
        <a:buSzTx/>
        <a:buFontTx/>
        <a:buNone/>
        <a:tabLst/>
        <a:defRPr sz="1400" b="0" i="0" u="none" strike="noStrike" cap="none" spc="0" baseline="0">
          <a:ln>
            <a:noFill/>
          </a:ln>
          <a:solidFill>
            <a:srgbClr val="000000"/>
          </a:solidFill>
          <a:uFillTx/>
          <a:latin typeface="Arial"/>
          <a:ea typeface="Arial"/>
          <a:cs typeface="Arial"/>
          <a:sym typeface="Arial"/>
        </a:defRPr>
      </a:lvl2pPr>
      <a:lvl3pPr marL="0" marR="0" indent="0" algn="ctr" defTabSz="914400" rtl="0" latinLnBrk="0">
        <a:lnSpc>
          <a:spcPct val="100000"/>
        </a:lnSpc>
        <a:spcBef>
          <a:spcPts val="0"/>
        </a:spcBef>
        <a:spcAft>
          <a:spcPts val="0"/>
        </a:spcAft>
        <a:buClrTx/>
        <a:buSzTx/>
        <a:buFontTx/>
        <a:buNone/>
        <a:tabLst/>
        <a:defRPr sz="1400" b="0" i="0" u="none" strike="noStrike" cap="none" spc="0" baseline="0">
          <a:ln>
            <a:noFill/>
          </a:ln>
          <a:solidFill>
            <a:srgbClr val="000000"/>
          </a:solidFill>
          <a:uFillTx/>
          <a:latin typeface="Arial"/>
          <a:ea typeface="Arial"/>
          <a:cs typeface="Arial"/>
          <a:sym typeface="Arial"/>
        </a:defRPr>
      </a:lvl3pPr>
      <a:lvl4pPr marL="0" marR="0" indent="0" algn="ctr" defTabSz="914400" rtl="0" latinLnBrk="0">
        <a:lnSpc>
          <a:spcPct val="100000"/>
        </a:lnSpc>
        <a:spcBef>
          <a:spcPts val="0"/>
        </a:spcBef>
        <a:spcAft>
          <a:spcPts val="0"/>
        </a:spcAft>
        <a:buClrTx/>
        <a:buSzTx/>
        <a:buFontTx/>
        <a:buNone/>
        <a:tabLst/>
        <a:defRPr sz="1400" b="0" i="0" u="none" strike="noStrike" cap="none" spc="0" baseline="0">
          <a:ln>
            <a:noFill/>
          </a:ln>
          <a:solidFill>
            <a:srgbClr val="000000"/>
          </a:solidFill>
          <a:uFillTx/>
          <a:latin typeface="Arial"/>
          <a:ea typeface="Arial"/>
          <a:cs typeface="Arial"/>
          <a:sym typeface="Arial"/>
        </a:defRPr>
      </a:lvl4pPr>
      <a:lvl5pPr marL="0" marR="0" indent="0" algn="ctr" defTabSz="914400" rtl="0" latinLnBrk="0">
        <a:lnSpc>
          <a:spcPct val="100000"/>
        </a:lnSpc>
        <a:spcBef>
          <a:spcPts val="0"/>
        </a:spcBef>
        <a:spcAft>
          <a:spcPts val="0"/>
        </a:spcAft>
        <a:buClrTx/>
        <a:buSzTx/>
        <a:buFontTx/>
        <a:buNone/>
        <a:tabLst/>
        <a:defRPr sz="1400" b="0" i="0" u="none" strike="noStrike" cap="none" spc="0" baseline="0">
          <a:ln>
            <a:noFill/>
          </a:ln>
          <a:solidFill>
            <a:srgbClr val="000000"/>
          </a:solidFill>
          <a:uFillTx/>
          <a:latin typeface="Arial"/>
          <a:ea typeface="Arial"/>
          <a:cs typeface="Arial"/>
          <a:sym typeface="Arial"/>
        </a:defRPr>
      </a:lvl5pPr>
      <a:lvl6pPr marL="0" marR="0" indent="0" algn="ctr" defTabSz="914400" rtl="0" latinLnBrk="0">
        <a:lnSpc>
          <a:spcPct val="100000"/>
        </a:lnSpc>
        <a:spcBef>
          <a:spcPts val="0"/>
        </a:spcBef>
        <a:spcAft>
          <a:spcPts val="0"/>
        </a:spcAft>
        <a:buClrTx/>
        <a:buSzTx/>
        <a:buFontTx/>
        <a:buNone/>
        <a:tabLst/>
        <a:defRPr sz="1400" b="0" i="0" u="none" strike="noStrike" cap="none" spc="0" baseline="0">
          <a:ln>
            <a:noFill/>
          </a:ln>
          <a:solidFill>
            <a:srgbClr val="000000"/>
          </a:solidFill>
          <a:uFillTx/>
          <a:latin typeface="Arial"/>
          <a:ea typeface="Arial"/>
          <a:cs typeface="Arial"/>
          <a:sym typeface="Arial"/>
        </a:defRPr>
      </a:lvl6pPr>
      <a:lvl7pPr marL="0" marR="0" indent="0" algn="ctr" defTabSz="914400" rtl="0" latinLnBrk="0">
        <a:lnSpc>
          <a:spcPct val="100000"/>
        </a:lnSpc>
        <a:spcBef>
          <a:spcPts val="0"/>
        </a:spcBef>
        <a:spcAft>
          <a:spcPts val="0"/>
        </a:spcAft>
        <a:buClrTx/>
        <a:buSzTx/>
        <a:buFontTx/>
        <a:buNone/>
        <a:tabLst/>
        <a:defRPr sz="1400" b="0" i="0" u="none" strike="noStrike" cap="none" spc="0" baseline="0">
          <a:ln>
            <a:noFill/>
          </a:ln>
          <a:solidFill>
            <a:srgbClr val="000000"/>
          </a:solidFill>
          <a:uFillTx/>
          <a:latin typeface="Arial"/>
          <a:ea typeface="Arial"/>
          <a:cs typeface="Arial"/>
          <a:sym typeface="Arial"/>
        </a:defRPr>
      </a:lvl7pPr>
      <a:lvl8pPr marL="0" marR="0" indent="0" algn="ctr" defTabSz="914400" rtl="0" latinLnBrk="0">
        <a:lnSpc>
          <a:spcPct val="100000"/>
        </a:lnSpc>
        <a:spcBef>
          <a:spcPts val="0"/>
        </a:spcBef>
        <a:spcAft>
          <a:spcPts val="0"/>
        </a:spcAft>
        <a:buClrTx/>
        <a:buSzTx/>
        <a:buFontTx/>
        <a:buNone/>
        <a:tabLst/>
        <a:defRPr sz="1400" b="0" i="0" u="none" strike="noStrike" cap="none" spc="0" baseline="0">
          <a:ln>
            <a:noFill/>
          </a:ln>
          <a:solidFill>
            <a:srgbClr val="000000"/>
          </a:solidFill>
          <a:uFillTx/>
          <a:latin typeface="Arial"/>
          <a:ea typeface="Arial"/>
          <a:cs typeface="Arial"/>
          <a:sym typeface="Arial"/>
        </a:defRPr>
      </a:lvl8pPr>
      <a:lvl9pPr marL="0" marR="0" indent="0" algn="ctr" defTabSz="914400" rtl="0" latinLnBrk="0">
        <a:lnSpc>
          <a:spcPct val="100000"/>
        </a:lnSpc>
        <a:spcBef>
          <a:spcPts val="0"/>
        </a:spcBef>
        <a:spcAft>
          <a:spcPts val="0"/>
        </a:spcAft>
        <a:buClrTx/>
        <a:buSzTx/>
        <a:buFontTx/>
        <a:buNone/>
        <a:tabLst/>
        <a:defRPr sz="1400" b="0" i="0" u="none" strike="noStrike" cap="none" spc="0" baseline="0">
          <a:ln>
            <a:noFill/>
          </a:ln>
          <a:solidFill>
            <a:srgbClr val="000000"/>
          </a:solidFill>
          <a:uFillTx/>
          <a:latin typeface="Arial"/>
          <a:ea typeface="Arial"/>
          <a:cs typeface="Arial"/>
          <a:sym typeface="Arial"/>
        </a:defRPr>
      </a:lvl9pPr>
    </p:titleStyle>
    <p:bodyStyle>
      <a:lvl1pPr marL="342900" marR="0" indent="-139700" algn="l" defTabSz="914400" rtl="0" latinLnBrk="0">
        <a:lnSpc>
          <a:spcPct val="100000"/>
        </a:lnSpc>
        <a:spcBef>
          <a:spcPts val="700"/>
        </a:spcBef>
        <a:spcAft>
          <a:spcPts val="0"/>
        </a:spcAft>
        <a:buClrTx/>
        <a:buSzPct val="100000"/>
        <a:buFont typeface="Arial"/>
        <a:buChar char="•"/>
        <a:tabLst/>
        <a:defRPr sz="1400" b="0" i="0" u="none" strike="noStrike" cap="none" spc="0" baseline="0">
          <a:ln>
            <a:noFill/>
          </a:ln>
          <a:solidFill>
            <a:srgbClr val="000000"/>
          </a:solidFill>
          <a:uFillTx/>
          <a:latin typeface="Arial"/>
          <a:ea typeface="Arial"/>
          <a:cs typeface="Arial"/>
          <a:sym typeface="Arial"/>
        </a:defRPr>
      </a:lvl1pPr>
      <a:lvl2pPr marL="783771" marR="0" indent="-123371" algn="l" defTabSz="914400" rtl="0" latinLnBrk="0">
        <a:lnSpc>
          <a:spcPct val="100000"/>
        </a:lnSpc>
        <a:spcBef>
          <a:spcPts val="700"/>
        </a:spcBef>
        <a:spcAft>
          <a:spcPts val="0"/>
        </a:spcAft>
        <a:buClrTx/>
        <a:buSzPct val="100000"/>
        <a:buFont typeface="Arial"/>
        <a:buChar char="–"/>
        <a:tabLst/>
        <a:defRPr sz="1400" b="0" i="0" u="none" strike="noStrike" cap="none" spc="0" baseline="0">
          <a:ln>
            <a:noFill/>
          </a:ln>
          <a:solidFill>
            <a:srgbClr val="000000"/>
          </a:solidFill>
          <a:uFillTx/>
          <a:latin typeface="Arial"/>
          <a:ea typeface="Arial"/>
          <a:cs typeface="Arial"/>
          <a:sym typeface="Arial"/>
        </a:defRPr>
      </a:lvl2pPr>
      <a:lvl3pPr marL="1219200" marR="0" indent="-101600" algn="l" defTabSz="914400" rtl="0" latinLnBrk="0">
        <a:lnSpc>
          <a:spcPct val="100000"/>
        </a:lnSpc>
        <a:spcBef>
          <a:spcPts val="700"/>
        </a:spcBef>
        <a:spcAft>
          <a:spcPts val="0"/>
        </a:spcAft>
        <a:buClrTx/>
        <a:buSzPct val="100000"/>
        <a:buFont typeface="Arial"/>
        <a:buChar char="•"/>
        <a:tabLst/>
        <a:defRPr sz="1400" b="0" i="0" u="none" strike="noStrike" cap="none" spc="0" baseline="0">
          <a:ln>
            <a:noFill/>
          </a:ln>
          <a:solidFill>
            <a:srgbClr val="000000"/>
          </a:solidFill>
          <a:uFillTx/>
          <a:latin typeface="Arial"/>
          <a:ea typeface="Arial"/>
          <a:cs typeface="Arial"/>
          <a:sym typeface="Arial"/>
        </a:defRPr>
      </a:lvl3pPr>
      <a:lvl4pPr marL="1737360" marR="0" indent="-162560" algn="l" defTabSz="914400" rtl="0" latinLnBrk="0">
        <a:lnSpc>
          <a:spcPct val="100000"/>
        </a:lnSpc>
        <a:spcBef>
          <a:spcPts val="700"/>
        </a:spcBef>
        <a:spcAft>
          <a:spcPts val="0"/>
        </a:spcAft>
        <a:buClrTx/>
        <a:buSzPct val="100000"/>
        <a:buFont typeface="Arial"/>
        <a:buChar char="–"/>
        <a:tabLst/>
        <a:defRPr sz="1400" b="0" i="0" u="none" strike="noStrike" cap="none" spc="0" baseline="0">
          <a:ln>
            <a:noFill/>
          </a:ln>
          <a:solidFill>
            <a:srgbClr val="000000"/>
          </a:solidFill>
          <a:uFillTx/>
          <a:latin typeface="Arial"/>
          <a:ea typeface="Arial"/>
          <a:cs typeface="Arial"/>
          <a:sym typeface="Arial"/>
        </a:defRPr>
      </a:lvl4pPr>
      <a:lvl5pPr marL="2194560" marR="0" indent="-162560" algn="l" defTabSz="914400" rtl="0" latinLnBrk="0">
        <a:lnSpc>
          <a:spcPct val="100000"/>
        </a:lnSpc>
        <a:spcBef>
          <a:spcPts val="700"/>
        </a:spcBef>
        <a:spcAft>
          <a:spcPts val="0"/>
        </a:spcAft>
        <a:buClrTx/>
        <a:buSzPct val="100000"/>
        <a:buFont typeface="Arial"/>
        <a:buChar char="»"/>
        <a:tabLst/>
        <a:defRPr sz="1400" b="0" i="0" u="none" strike="noStrike" cap="none" spc="0" baseline="0">
          <a:ln>
            <a:noFill/>
          </a:ln>
          <a:solidFill>
            <a:srgbClr val="000000"/>
          </a:solidFill>
          <a:uFillTx/>
          <a:latin typeface="Arial"/>
          <a:ea typeface="Arial"/>
          <a:cs typeface="Arial"/>
          <a:sym typeface="Arial"/>
        </a:defRPr>
      </a:lvl5pPr>
      <a:lvl6pPr marL="2651760" marR="0" indent="-162560" algn="l" defTabSz="914400" rtl="0" latinLnBrk="0">
        <a:lnSpc>
          <a:spcPct val="100000"/>
        </a:lnSpc>
        <a:spcBef>
          <a:spcPts val="700"/>
        </a:spcBef>
        <a:spcAft>
          <a:spcPts val="0"/>
        </a:spcAft>
        <a:buClrTx/>
        <a:buSzPct val="100000"/>
        <a:buFont typeface="Arial"/>
        <a:buChar char="•"/>
        <a:tabLst/>
        <a:defRPr sz="1400" b="0" i="0" u="none" strike="noStrike" cap="none" spc="0" baseline="0">
          <a:ln>
            <a:noFill/>
          </a:ln>
          <a:solidFill>
            <a:srgbClr val="000000"/>
          </a:solidFill>
          <a:uFillTx/>
          <a:latin typeface="Arial"/>
          <a:ea typeface="Arial"/>
          <a:cs typeface="Arial"/>
          <a:sym typeface="Arial"/>
        </a:defRPr>
      </a:lvl6pPr>
      <a:lvl7pPr marL="3108960" marR="0" indent="-162560" algn="l" defTabSz="914400" rtl="0" latinLnBrk="0">
        <a:lnSpc>
          <a:spcPct val="100000"/>
        </a:lnSpc>
        <a:spcBef>
          <a:spcPts val="700"/>
        </a:spcBef>
        <a:spcAft>
          <a:spcPts val="0"/>
        </a:spcAft>
        <a:buClrTx/>
        <a:buSzPct val="100000"/>
        <a:buFont typeface="Arial"/>
        <a:buChar char="•"/>
        <a:tabLst/>
        <a:defRPr sz="1400" b="0" i="0" u="none" strike="noStrike" cap="none" spc="0" baseline="0">
          <a:ln>
            <a:noFill/>
          </a:ln>
          <a:solidFill>
            <a:srgbClr val="000000"/>
          </a:solidFill>
          <a:uFillTx/>
          <a:latin typeface="Arial"/>
          <a:ea typeface="Arial"/>
          <a:cs typeface="Arial"/>
          <a:sym typeface="Arial"/>
        </a:defRPr>
      </a:lvl7pPr>
      <a:lvl8pPr marL="3566159" marR="0" indent="-162559" algn="l" defTabSz="914400" rtl="0" latinLnBrk="0">
        <a:lnSpc>
          <a:spcPct val="100000"/>
        </a:lnSpc>
        <a:spcBef>
          <a:spcPts val="700"/>
        </a:spcBef>
        <a:spcAft>
          <a:spcPts val="0"/>
        </a:spcAft>
        <a:buClrTx/>
        <a:buSzPct val="100000"/>
        <a:buFont typeface="Arial"/>
        <a:buChar char="•"/>
        <a:tabLst/>
        <a:defRPr sz="1400" b="0" i="0" u="none" strike="noStrike" cap="none" spc="0" baseline="0">
          <a:ln>
            <a:noFill/>
          </a:ln>
          <a:solidFill>
            <a:srgbClr val="000000"/>
          </a:solidFill>
          <a:uFillTx/>
          <a:latin typeface="Arial"/>
          <a:ea typeface="Arial"/>
          <a:cs typeface="Arial"/>
          <a:sym typeface="Arial"/>
        </a:defRPr>
      </a:lvl8pPr>
      <a:lvl9pPr marL="4023359" marR="0" indent="-162559" algn="l" defTabSz="914400" rtl="0" latinLnBrk="0">
        <a:lnSpc>
          <a:spcPct val="100000"/>
        </a:lnSpc>
        <a:spcBef>
          <a:spcPts val="700"/>
        </a:spcBef>
        <a:spcAft>
          <a:spcPts val="0"/>
        </a:spcAft>
        <a:buClrTx/>
        <a:buSzPct val="100000"/>
        <a:buFont typeface="Arial"/>
        <a:buChar char="•"/>
        <a:tabLst/>
        <a:defRPr sz="1400" b="0" i="0" u="none" strike="noStrike" cap="none" spc="0" baseline="0">
          <a:ln>
            <a:noFill/>
          </a:ln>
          <a:solidFill>
            <a:srgbClr val="000000"/>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www.healing-circle.org" TargetMode="External"/><Relationship Id="rId2" Type="http://schemas.openxmlformats.org/officeDocument/2006/relationships/hyperlink" Target="mailto:lholley@healing-circle.org" TargetMode="External"/><Relationship Id="rId1" Type="http://schemas.openxmlformats.org/officeDocument/2006/relationships/slideLayout" Target="../slideLayouts/slideLayout3.xml"/><Relationship Id="rId6" Type="http://schemas.openxmlformats.org/officeDocument/2006/relationships/hyperlink" Target="http://www.thecounselorscoach.com/practice-business-building-ideas-counselor-blog/therapy-fees-counseling-fees" TargetMode="External"/><Relationship Id="rId5" Type="http://schemas.openxmlformats.org/officeDocument/2006/relationships/hyperlink" Target="https://www.practiceofthepractice.com/7-essentials-how-to-set-your-session-rates/" TargetMode="External"/><Relationship Id="rId4" Type="http://schemas.openxmlformats.org/officeDocument/2006/relationships/hyperlink" Target="https://www.linkedin.com/pulse/private-practice-owners-how-set-session-fees-your-clients-adam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therapyforblackgirls.com"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 name="Private practice in downtown Silver Spring, MD…"/>
          <p:cNvSpPr txBox="1"/>
          <p:nvPr/>
        </p:nvSpPr>
        <p:spPr>
          <a:xfrm>
            <a:off x="369415" y="2823394"/>
            <a:ext cx="8405170" cy="2059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marL="457199" indent="-419099">
              <a:buClr>
                <a:srgbClr val="000000"/>
              </a:buClr>
              <a:buSzPct val="100000"/>
              <a:buFont typeface="Trebuchet MS"/>
              <a:buChar char="●"/>
              <a:defRPr sz="2300">
                <a:latin typeface="Avenir Book"/>
                <a:ea typeface="Avenir Book"/>
                <a:cs typeface="Avenir Book"/>
                <a:sym typeface="Avenir Book"/>
              </a:defRPr>
            </a:pPr>
            <a:r>
              <a:rPr>
                <a:uFill>
                  <a:solidFill>
                    <a:srgbClr val="0000FF"/>
                  </a:solidFill>
                </a:uFill>
              </a:rPr>
              <a:t>Private practice in downtown Silver Spring, MD</a:t>
            </a:r>
          </a:p>
          <a:p>
            <a:pPr marL="457199" indent="-419099">
              <a:buClr>
                <a:srgbClr val="000000"/>
              </a:buClr>
              <a:buSzPct val="100000"/>
              <a:buFont typeface="Trebuchet MS"/>
              <a:buChar char="●"/>
              <a:defRPr sz="2300">
                <a:latin typeface="Avenir Book"/>
                <a:ea typeface="Avenir Book"/>
                <a:cs typeface="Avenir Book"/>
                <a:sym typeface="Avenir Book"/>
              </a:defRPr>
            </a:pPr>
            <a:r>
              <a:rPr>
                <a:uFill>
                  <a:solidFill>
                    <a:srgbClr val="0000FF"/>
                  </a:solidFill>
                </a:uFill>
              </a:rPr>
              <a:t>Experience starting up practice locations for Urban Balance</a:t>
            </a:r>
          </a:p>
          <a:p>
            <a:pPr marL="457199" indent="-419099">
              <a:buClr>
                <a:srgbClr val="000000"/>
              </a:buClr>
              <a:buSzPct val="100000"/>
              <a:buFont typeface="Trebuchet MS"/>
              <a:buChar char="●"/>
              <a:defRPr sz="2300">
                <a:latin typeface="Avenir Book"/>
                <a:ea typeface="Avenir Book"/>
                <a:cs typeface="Avenir Book"/>
                <a:sym typeface="Avenir Book"/>
              </a:defRPr>
            </a:pPr>
            <a:r>
              <a:t>Clinician at the George Washington University </a:t>
            </a:r>
          </a:p>
          <a:p>
            <a:pPr marL="457199" indent="-419099">
              <a:buClr>
                <a:srgbClr val="000000"/>
              </a:buClr>
              <a:buSzPct val="100000"/>
              <a:buFont typeface="Trebuchet MS"/>
              <a:buChar char="●"/>
              <a:defRPr sz="2300">
                <a:latin typeface="Avenir Book"/>
                <a:ea typeface="Avenir Book"/>
                <a:cs typeface="Avenir Book"/>
                <a:sym typeface="Avenir Book"/>
              </a:defRPr>
            </a:pPr>
            <a:r>
              <a:t>Board Member, Secretary</a:t>
            </a:r>
          </a:p>
          <a:p>
            <a:pPr marL="457199" indent="-419099">
              <a:buClr>
                <a:srgbClr val="000000"/>
              </a:buClr>
              <a:buSzPct val="100000"/>
              <a:buFont typeface="Trebuchet MS"/>
              <a:buChar char="●"/>
              <a:defRPr sz="2300">
                <a:latin typeface="Avenir Book"/>
                <a:ea typeface="Avenir Book"/>
                <a:cs typeface="Avenir Book"/>
                <a:sym typeface="Avenir Book"/>
              </a:defRPr>
            </a:pPr>
            <a:r>
              <a:t>Presenter</a:t>
            </a:r>
          </a:p>
        </p:txBody>
      </p:sp>
      <p:sp>
        <p:nvSpPr>
          <p:cNvPr id="247" name="Introduction…"/>
          <p:cNvSpPr txBox="1"/>
          <p:nvPr/>
        </p:nvSpPr>
        <p:spPr>
          <a:xfrm>
            <a:off x="1215554" y="1498600"/>
            <a:ext cx="6284723" cy="7772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lgn="ctr">
              <a:defRPr sz="2000">
                <a:latin typeface="Avenir Heavy"/>
                <a:ea typeface="Avenir Heavy"/>
                <a:cs typeface="Avenir Heavy"/>
                <a:sym typeface="Avenir Heavy"/>
              </a:defRPr>
            </a:pPr>
            <a:r>
              <a:t>Introduction</a:t>
            </a:r>
            <a:endParaRPr u="sng"/>
          </a:p>
          <a:p>
            <a:pPr algn="ctr">
              <a:defRPr sz="2000" u="sng">
                <a:latin typeface="Avenir Heavy"/>
                <a:ea typeface="Avenir Heavy"/>
                <a:cs typeface="Avenir Heavy"/>
                <a:sym typeface="Avenir Heavy"/>
              </a:defRPr>
            </a:pPr>
            <a:r>
              <a:t>Leslie Holley, LCPC, LPC, NCC (MD, VA, DC, IL, MO)</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 name="Fee Setting…"/>
          <p:cNvSpPr txBox="1"/>
          <p:nvPr/>
        </p:nvSpPr>
        <p:spPr>
          <a:xfrm>
            <a:off x="694080" y="1117600"/>
            <a:ext cx="7400240" cy="10058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lgn="ctr">
              <a:defRPr sz="2600">
                <a:latin typeface="Avenir Book"/>
                <a:ea typeface="Avenir Book"/>
                <a:cs typeface="Avenir Book"/>
                <a:sym typeface="Avenir Book"/>
              </a:defRPr>
            </a:pPr>
            <a:r>
              <a:t>Fee Setting</a:t>
            </a:r>
          </a:p>
          <a:p>
            <a:pPr algn="ctr">
              <a:defRPr sz="2600">
                <a:latin typeface="Avenir Book"/>
                <a:ea typeface="Avenir Book"/>
                <a:cs typeface="Avenir Book"/>
                <a:sym typeface="Avenir Book"/>
              </a:defRPr>
            </a:pPr>
            <a:r>
              <a:t>Do your calculations of what YOU need to survive</a:t>
            </a:r>
          </a:p>
        </p:txBody>
      </p:sp>
      <p:sp>
        <p:nvSpPr>
          <p:cNvPr id="285" name="How much money do you want to take home per year?…"/>
          <p:cNvSpPr txBox="1"/>
          <p:nvPr/>
        </p:nvSpPr>
        <p:spPr>
          <a:xfrm>
            <a:off x="266700" y="2260600"/>
            <a:ext cx="8432800" cy="31775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2000">
                <a:latin typeface="Avenir Book"/>
                <a:ea typeface="Avenir Book"/>
                <a:cs typeface="Avenir Book"/>
                <a:sym typeface="Avenir Book"/>
              </a:defRPr>
            </a:pPr>
            <a:r>
              <a:t>How much money do you want to take home per year?</a:t>
            </a:r>
          </a:p>
          <a:p>
            <a:pPr algn="ctr">
              <a:defRPr sz="2000">
                <a:latin typeface="Avenir Book"/>
                <a:ea typeface="Avenir Book"/>
                <a:cs typeface="Avenir Book"/>
                <a:sym typeface="Avenir Book"/>
              </a:defRPr>
            </a:pPr>
            <a:endParaRPr/>
          </a:p>
          <a:p>
            <a:pPr algn="ctr">
              <a:defRPr sz="2000">
                <a:latin typeface="Avenir Book"/>
                <a:ea typeface="Avenir Book"/>
                <a:cs typeface="Avenir Book"/>
                <a:sym typeface="Avenir Book"/>
              </a:defRPr>
            </a:pPr>
            <a:r>
              <a:t>How many weeks per year do you want off?</a:t>
            </a:r>
          </a:p>
          <a:p>
            <a:pPr algn="ctr">
              <a:defRPr sz="2000">
                <a:latin typeface="Avenir Book"/>
                <a:ea typeface="Avenir Book"/>
                <a:cs typeface="Avenir Book"/>
                <a:sym typeface="Avenir Book"/>
              </a:defRPr>
            </a:pPr>
            <a:endParaRPr/>
          </a:p>
          <a:p>
            <a:pPr algn="ctr">
              <a:defRPr sz="2000">
                <a:latin typeface="Avenir Book"/>
                <a:ea typeface="Avenir Book"/>
                <a:cs typeface="Avenir Book"/>
                <a:sym typeface="Avenir Book"/>
              </a:defRPr>
            </a:pPr>
            <a:r>
              <a:t>How many days per week do you want to work?</a:t>
            </a:r>
          </a:p>
          <a:p>
            <a:pPr algn="ctr">
              <a:defRPr sz="2000">
                <a:latin typeface="Avenir Book"/>
                <a:ea typeface="Avenir Book"/>
                <a:cs typeface="Avenir Book"/>
                <a:sym typeface="Avenir Book"/>
              </a:defRPr>
            </a:pPr>
            <a:endParaRPr/>
          </a:p>
          <a:p>
            <a:pPr algn="ctr">
              <a:defRPr sz="2000">
                <a:latin typeface="Avenir Book"/>
                <a:ea typeface="Avenir Book"/>
                <a:cs typeface="Avenir Book"/>
                <a:sym typeface="Avenir Book"/>
              </a:defRPr>
            </a:pPr>
            <a:r>
              <a:t>How many sessions per day do you want to do?</a:t>
            </a:r>
          </a:p>
          <a:p>
            <a:pPr algn="ctr">
              <a:defRPr sz="2000">
                <a:latin typeface="Avenir Book"/>
                <a:ea typeface="Avenir Book"/>
                <a:cs typeface="Avenir Book"/>
                <a:sym typeface="Avenir Book"/>
              </a:defRPr>
            </a:pPr>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 name="Fee Setting…"/>
          <p:cNvSpPr txBox="1"/>
          <p:nvPr/>
        </p:nvSpPr>
        <p:spPr>
          <a:xfrm>
            <a:off x="694080" y="1117600"/>
            <a:ext cx="7400240" cy="10058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lgn="ctr">
              <a:defRPr sz="2600">
                <a:latin typeface="Avenir Book"/>
                <a:ea typeface="Avenir Book"/>
                <a:cs typeface="Avenir Book"/>
                <a:sym typeface="Avenir Book"/>
              </a:defRPr>
            </a:pPr>
            <a:r>
              <a:t>Fee Setting</a:t>
            </a:r>
          </a:p>
          <a:p>
            <a:pPr algn="ctr">
              <a:defRPr sz="2600">
                <a:latin typeface="Avenir Book"/>
                <a:ea typeface="Avenir Book"/>
                <a:cs typeface="Avenir Book"/>
                <a:sym typeface="Avenir Book"/>
              </a:defRPr>
            </a:pPr>
            <a:r>
              <a:t>Do your calculations of what YOU need to survive</a:t>
            </a:r>
          </a:p>
        </p:txBody>
      </p:sp>
      <p:sp>
        <p:nvSpPr>
          <p:cNvPr id="288" name="EXAMPLE: Goal is $60,000 per year…"/>
          <p:cNvSpPr txBox="1"/>
          <p:nvPr/>
        </p:nvSpPr>
        <p:spPr>
          <a:xfrm>
            <a:off x="292100" y="2120900"/>
            <a:ext cx="8674100" cy="33299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1800">
                <a:latin typeface="Avenir Heavy"/>
                <a:ea typeface="Avenir Heavy"/>
                <a:cs typeface="Avenir Heavy"/>
                <a:sym typeface="Avenir Heavy"/>
              </a:defRPr>
            </a:pPr>
            <a:r>
              <a:t>EXAMPLE: Goal is $60,000 per year</a:t>
            </a:r>
          </a:p>
          <a:p>
            <a:pPr>
              <a:defRPr sz="1700">
                <a:latin typeface="Avenir Book"/>
                <a:ea typeface="Avenir Book"/>
                <a:cs typeface="Avenir Book"/>
                <a:sym typeface="Avenir Book"/>
              </a:defRPr>
            </a:pPr>
            <a:r>
              <a:t>1. </a:t>
            </a:r>
            <a:r>
              <a:rPr>
                <a:latin typeface="Avenir Heavy"/>
                <a:ea typeface="Avenir Heavy"/>
                <a:cs typeface="Avenir Heavy"/>
                <a:sym typeface="Avenir Heavy"/>
              </a:rPr>
              <a:t>Multiply</a:t>
            </a:r>
            <a:r>
              <a:t> that by an extra 40% to cover practice expenses and taxes </a:t>
            </a:r>
            <a:r>
              <a:rPr>
                <a:latin typeface="Avenir Book Oblique"/>
                <a:ea typeface="Avenir Book Oblique"/>
                <a:cs typeface="Avenir Book Oblique"/>
                <a:sym typeface="Avenir Book Oblique"/>
              </a:rPr>
              <a:t>(this is an estimate, talk with your accountant for a more accurate estimate) </a:t>
            </a:r>
            <a:r>
              <a:t> </a:t>
            </a:r>
          </a:p>
          <a:p>
            <a:pPr>
              <a:defRPr sz="1700">
                <a:latin typeface="Avenir Heavy"/>
                <a:ea typeface="Avenir Heavy"/>
                <a:cs typeface="Avenir Heavy"/>
                <a:sym typeface="Avenir Heavy"/>
              </a:defRPr>
            </a:pPr>
            <a:r>
              <a:t>$60k x 1.4 =$84,000 gross needed</a:t>
            </a:r>
          </a:p>
          <a:p>
            <a:pPr>
              <a:defRPr sz="1700">
                <a:latin typeface="Avenir Book"/>
                <a:ea typeface="Avenir Book"/>
                <a:cs typeface="Avenir Book"/>
                <a:sym typeface="Avenir Book"/>
              </a:defRPr>
            </a:pPr>
            <a:r>
              <a:t>2. Divide that by 48 weeks (4 weeks off) = </a:t>
            </a:r>
            <a:r>
              <a:rPr>
                <a:latin typeface="Avenir Heavy"/>
                <a:ea typeface="Avenir Heavy"/>
                <a:cs typeface="Avenir Heavy"/>
                <a:sym typeface="Avenir Heavy"/>
              </a:rPr>
              <a:t>$1,750 per week</a:t>
            </a:r>
          </a:p>
          <a:p>
            <a:pPr>
              <a:defRPr sz="1700">
                <a:latin typeface="Avenir Book"/>
                <a:ea typeface="Avenir Book"/>
                <a:cs typeface="Avenir Book"/>
                <a:sym typeface="Avenir Book"/>
              </a:defRPr>
            </a:pPr>
            <a:r>
              <a:t>3. Add in days off.  Imagine you want a three day weekend, so you want to work four days = $437.50 per day.  If you want to do 5 sessions per day = $87.50 per session</a:t>
            </a:r>
          </a:p>
          <a:p>
            <a:pPr>
              <a:defRPr sz="1700">
                <a:latin typeface="Avenir Book"/>
                <a:ea typeface="Avenir Book"/>
                <a:cs typeface="Avenir Book"/>
                <a:sym typeface="Avenir Book"/>
              </a:defRPr>
            </a:pPr>
            <a:endParaRPr/>
          </a:p>
          <a:p>
            <a:pPr>
              <a:defRPr sz="1700" i="1">
                <a:latin typeface="Avenir Heavy"/>
                <a:ea typeface="Avenir Heavy"/>
                <a:cs typeface="Avenir Heavy"/>
                <a:sym typeface="Avenir Heavy"/>
              </a:defRPr>
            </a:pPr>
            <a:r>
              <a:t>I recommend adding a factor of 20% to account for sliding scales and down weeks, since you may not always have 20 sessions per week. So that would mean that $87.50 becomes </a:t>
            </a:r>
            <a:r>
              <a:rPr u="sng"/>
              <a:t>$105 per session.</a:t>
            </a:r>
            <a:r>
              <a:t> </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 name="Fee Setting…"/>
          <p:cNvSpPr txBox="1"/>
          <p:nvPr/>
        </p:nvSpPr>
        <p:spPr>
          <a:xfrm>
            <a:off x="1024264" y="1487665"/>
            <a:ext cx="7095472" cy="5120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2600">
                <a:latin typeface="Avenir Book"/>
                <a:ea typeface="Avenir Book"/>
                <a:cs typeface="Avenir Book"/>
                <a:sym typeface="Avenir Book"/>
              </a:defRPr>
            </a:pPr>
            <a:r>
              <a:t>Fee Setting</a:t>
            </a:r>
          </a:p>
          <a:p>
            <a:pPr algn="ctr">
              <a:defRPr sz="2600">
                <a:latin typeface="Avenir Book"/>
                <a:ea typeface="Avenir Book"/>
                <a:cs typeface="Avenir Book"/>
                <a:sym typeface="Avenir Book"/>
              </a:defRPr>
            </a:pPr>
            <a:r>
              <a:t>Do's &amp; Don'ts</a:t>
            </a:r>
          </a:p>
          <a:p>
            <a:pPr algn="ctr">
              <a:defRPr sz="2600">
                <a:latin typeface="Avenir Book"/>
                <a:ea typeface="Avenir Book"/>
                <a:cs typeface="Avenir Book"/>
                <a:sym typeface="Avenir Book"/>
              </a:defRPr>
            </a:pPr>
            <a:endParaRPr/>
          </a:p>
          <a:p>
            <a:pPr marL="347578" indent="-347578">
              <a:buSzPct val="100000"/>
              <a:buAutoNum type="arabicPeriod"/>
              <a:defRPr sz="2600">
                <a:latin typeface="Avenir Book"/>
                <a:ea typeface="Avenir Book"/>
                <a:cs typeface="Avenir Book"/>
                <a:sym typeface="Avenir Book"/>
              </a:defRPr>
            </a:pPr>
            <a:r>
              <a:t>DO make exceptions</a:t>
            </a:r>
          </a:p>
          <a:p>
            <a:pPr marL="347578" indent="-347578">
              <a:buSzPct val="100000"/>
              <a:buAutoNum type="arabicPeriod"/>
              <a:defRPr sz="2600">
                <a:latin typeface="Avenir Book"/>
                <a:ea typeface="Avenir Book"/>
                <a:cs typeface="Avenir Book"/>
                <a:sym typeface="Avenir Book"/>
              </a:defRPr>
            </a:pPr>
            <a:r>
              <a:t>DO practice your session fee pitch</a:t>
            </a:r>
          </a:p>
          <a:p>
            <a:pPr marL="347578" indent="-347578">
              <a:buSzPct val="100000"/>
              <a:buAutoNum type="arabicPeriod"/>
              <a:defRPr sz="2600">
                <a:latin typeface="Avenir Book"/>
                <a:ea typeface="Avenir Book"/>
                <a:cs typeface="Avenir Book"/>
                <a:sym typeface="Avenir Book"/>
              </a:defRPr>
            </a:pPr>
            <a:r>
              <a:t>DON'T keep the same fees indefinitely</a:t>
            </a:r>
          </a:p>
          <a:p>
            <a:pPr marL="347578" indent="-347578">
              <a:buSzPct val="100000"/>
              <a:buAutoNum type="arabicPeriod"/>
              <a:defRPr sz="2600">
                <a:latin typeface="Avenir Book"/>
                <a:ea typeface="Avenir Book"/>
                <a:cs typeface="Avenir Book"/>
                <a:sym typeface="Avenir Book"/>
              </a:defRPr>
            </a:pPr>
            <a:r>
              <a:t>DON'T make promises you can't keep</a:t>
            </a:r>
          </a:p>
          <a:p>
            <a:pPr>
              <a:defRPr sz="2600">
                <a:latin typeface="Avenir Book"/>
                <a:ea typeface="Avenir Book"/>
                <a:cs typeface="Avenir Book"/>
                <a:sym typeface="Avenir Book"/>
              </a:defRPr>
            </a:pPr>
            <a:endParaRPr/>
          </a:p>
          <a:p>
            <a:pPr>
              <a:defRPr sz="2600">
                <a:latin typeface="Avenir Book"/>
                <a:ea typeface="Avenir Book"/>
                <a:cs typeface="Avenir Book"/>
                <a:sym typeface="Avenir Book"/>
              </a:defRPr>
            </a:pPr>
            <a:endParaRPr/>
          </a:p>
          <a:p>
            <a:pPr>
              <a:defRPr sz="2600">
                <a:latin typeface="Avenir Book"/>
                <a:ea typeface="Avenir Book"/>
                <a:cs typeface="Avenir Book"/>
                <a:sym typeface="Avenir Book"/>
              </a:defRPr>
            </a:pPr>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4" name="image11.jpeg" descr="image11.jpeg"/>
          <p:cNvPicPr>
            <a:picLocks noChangeAspect="1"/>
          </p:cNvPicPr>
          <p:nvPr/>
        </p:nvPicPr>
        <p:blipFill>
          <a:blip r:embed="rId2">
            <a:extLst/>
          </a:blip>
          <a:srcRect r="34008"/>
          <a:stretch>
            <a:fillRect/>
          </a:stretch>
        </p:blipFill>
        <p:spPr>
          <a:xfrm>
            <a:off x="1003850" y="1562100"/>
            <a:ext cx="3532447" cy="3975599"/>
          </a:xfrm>
          <a:prstGeom prst="rect">
            <a:avLst/>
          </a:prstGeom>
          <a:ln w="12700">
            <a:miter lim="400000"/>
          </a:ln>
        </p:spPr>
      </p:pic>
      <p:sp>
        <p:nvSpPr>
          <p:cNvPr id="295" name="Special Tips…"/>
          <p:cNvSpPr txBox="1">
            <a:spLocks noGrp="1"/>
          </p:cNvSpPr>
          <p:nvPr>
            <p:ph type="title" idx="4294967295"/>
          </p:nvPr>
        </p:nvSpPr>
        <p:spPr>
          <a:xfrm>
            <a:off x="5141324" y="1701999"/>
            <a:ext cx="3923102" cy="4587002"/>
          </a:xfrm>
          <a:prstGeom prst="rect">
            <a:avLst/>
          </a:prstGeom>
        </p:spPr>
        <p:txBody>
          <a:bodyPr lIns="0" tIns="0" rIns="0" bIns="0">
            <a:normAutofit/>
          </a:bodyPr>
          <a:lstStyle/>
          <a:p>
            <a:pPr>
              <a:defRPr u="sng">
                <a:latin typeface="Avenir Book"/>
                <a:ea typeface="Avenir Book"/>
                <a:cs typeface="Avenir Book"/>
                <a:sym typeface="Avenir Book"/>
              </a:defRPr>
            </a:pPr>
            <a:r>
              <a:rPr sz="3600"/>
              <a:t>Special Tips</a:t>
            </a:r>
          </a:p>
          <a:p>
            <a:endParaRPr sz="3000">
              <a:solidFill>
                <a:schemeClr val="accent1"/>
              </a:solidFill>
              <a:latin typeface="Calibri"/>
              <a:ea typeface="Calibri"/>
              <a:cs typeface="Calibri"/>
              <a:sym typeface="Calibri"/>
            </a:endParaRPr>
          </a:p>
          <a:p>
            <a:pPr>
              <a:defRPr sz="3000">
                <a:latin typeface="Avenir Book"/>
                <a:ea typeface="Avenir Book"/>
                <a:cs typeface="Avenir Book"/>
                <a:sym typeface="Avenir Book"/>
              </a:defRPr>
            </a:pPr>
            <a:r>
              <a:t>Tip #1.</a:t>
            </a:r>
          </a:p>
          <a:p>
            <a:pPr>
              <a:defRPr sz="3000">
                <a:latin typeface="Avenir Book"/>
                <a:ea typeface="Avenir Book"/>
                <a:cs typeface="Avenir Book"/>
                <a:sym typeface="Avenir Book"/>
              </a:defRPr>
            </a:pPr>
            <a:r>
              <a:t>Take your time, </a:t>
            </a:r>
          </a:p>
          <a:p>
            <a:pPr>
              <a:defRPr sz="3000">
                <a:latin typeface="Avenir Book"/>
                <a:ea typeface="Avenir Book"/>
                <a:cs typeface="Avenir Book"/>
                <a:sym typeface="Avenir Book"/>
              </a:defRPr>
            </a:pPr>
            <a:r>
              <a:t>no rush</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Tip #2.…"/>
          <p:cNvSpPr txBox="1">
            <a:spLocks noGrp="1"/>
          </p:cNvSpPr>
          <p:nvPr>
            <p:ph type="title" idx="4294967295"/>
          </p:nvPr>
        </p:nvSpPr>
        <p:spPr>
          <a:xfrm>
            <a:off x="330200" y="1616499"/>
            <a:ext cx="8229600" cy="4065000"/>
          </a:xfrm>
          <a:prstGeom prst="rect">
            <a:avLst/>
          </a:prstGeom>
        </p:spPr>
        <p:txBody>
          <a:bodyPr>
            <a:normAutofit/>
          </a:bodyPr>
          <a:lstStyle/>
          <a:p>
            <a:pPr>
              <a:defRPr sz="3000">
                <a:latin typeface="Avenir Book"/>
                <a:ea typeface="Avenir Book"/>
                <a:cs typeface="Avenir Book"/>
                <a:sym typeface="Avenir Book"/>
              </a:defRPr>
            </a:pPr>
            <a:r>
              <a:t>Tip #2.</a:t>
            </a:r>
          </a:p>
          <a:p>
            <a:pPr>
              <a:defRPr sz="3000">
                <a:latin typeface="Avenir Book"/>
                <a:ea typeface="Avenir Book"/>
                <a:cs typeface="Avenir Book"/>
                <a:sym typeface="Avenir Book"/>
              </a:defRPr>
            </a:pPr>
            <a:endParaRPr/>
          </a:p>
          <a:p>
            <a:pPr>
              <a:defRPr sz="3000">
                <a:latin typeface="Avenir Book"/>
                <a:ea typeface="Avenir Book"/>
                <a:cs typeface="Avenir Book"/>
                <a:sym typeface="Avenir Book"/>
              </a:defRPr>
            </a:pPr>
            <a:r>
              <a:t>The distance between your dreams and reality is called DISCIPLINE</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 name="MORE Special Tips ..."/>
          <p:cNvSpPr txBox="1">
            <a:spLocks noGrp="1"/>
          </p:cNvSpPr>
          <p:nvPr>
            <p:ph type="title" idx="4294967295"/>
          </p:nvPr>
        </p:nvSpPr>
        <p:spPr>
          <a:xfrm>
            <a:off x="457200" y="1265237"/>
            <a:ext cx="8229600" cy="1143001"/>
          </a:xfrm>
          <a:prstGeom prst="rect">
            <a:avLst/>
          </a:prstGeom>
        </p:spPr>
        <p:txBody>
          <a:bodyPr lIns="0" tIns="0" rIns="0" bIns="0">
            <a:normAutofit/>
          </a:bodyPr>
          <a:lstStyle>
            <a:lvl1pPr>
              <a:defRPr sz="3100" u="sng">
                <a:latin typeface="Avenir Book"/>
                <a:ea typeface="Avenir Book"/>
                <a:cs typeface="Avenir Book"/>
                <a:sym typeface="Avenir Book"/>
              </a:defRPr>
            </a:lvl1pPr>
          </a:lstStyle>
          <a:p>
            <a:r>
              <a:t>MORE Special Tips ...</a:t>
            </a:r>
          </a:p>
        </p:txBody>
      </p:sp>
      <p:sp>
        <p:nvSpPr>
          <p:cNvPr id="300" name="Identify your needs and wants…"/>
          <p:cNvSpPr/>
          <p:nvPr/>
        </p:nvSpPr>
        <p:spPr>
          <a:xfrm>
            <a:off x="469900" y="2590800"/>
            <a:ext cx="2667000" cy="1930400"/>
          </a:xfrm>
          <a:prstGeom prst="roundRect">
            <a:avLst>
              <a:gd name="adj" fmla="val 9868"/>
            </a:avLst>
          </a:prstGeom>
          <a:solidFill>
            <a:schemeClr val="accent3"/>
          </a:solidFill>
          <a:ln w="38100">
            <a:solidFill>
              <a:srgbClr val="FFFFFF"/>
            </a:solidFill>
            <a:bevel/>
          </a:ln>
          <a:effectLst>
            <a:outerShdw blurRad="38100" dist="20000" dir="5400000" rotWithShape="0">
              <a:srgbClr val="000000">
                <a:alpha val="38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p>
            <a:pPr marL="180473" indent="-180473">
              <a:buSzPct val="100000"/>
              <a:buChar char="•"/>
              <a:defRPr sz="1800">
                <a:latin typeface="Avenir Book"/>
                <a:ea typeface="Avenir Book"/>
                <a:cs typeface="Avenir Book"/>
                <a:sym typeface="Avenir Book"/>
              </a:defRPr>
            </a:pPr>
            <a:r>
              <a:t>Identify your needs and wants</a:t>
            </a:r>
          </a:p>
          <a:p>
            <a:pPr marL="180473" indent="-180473">
              <a:buSzPct val="100000"/>
              <a:buChar char="•"/>
              <a:defRPr sz="1800">
                <a:latin typeface="Avenir Book"/>
                <a:ea typeface="Avenir Book"/>
                <a:cs typeface="Avenir Book"/>
                <a:sym typeface="Avenir Book"/>
              </a:defRPr>
            </a:pPr>
            <a:r>
              <a:t>Be open to criticism and compliments </a:t>
            </a:r>
          </a:p>
        </p:txBody>
      </p:sp>
      <p:sp>
        <p:nvSpPr>
          <p:cNvPr id="301" name="Learn to say &quot;NO&quot;"/>
          <p:cNvSpPr/>
          <p:nvPr/>
        </p:nvSpPr>
        <p:spPr>
          <a:xfrm>
            <a:off x="3327400" y="3479800"/>
            <a:ext cx="2413000" cy="1143000"/>
          </a:xfrm>
          <a:prstGeom prst="roundRect">
            <a:avLst>
              <a:gd name="adj" fmla="val 16667"/>
            </a:avLst>
          </a:prstGeom>
          <a:solidFill>
            <a:schemeClr val="accent3"/>
          </a:solidFill>
          <a:ln w="38100">
            <a:solidFill>
              <a:srgbClr val="FFFFFF"/>
            </a:solidFill>
            <a:bevel/>
          </a:ln>
          <a:effectLst>
            <a:outerShdw blurRad="38100" dist="20000" dir="5400000" rotWithShape="0">
              <a:srgbClr val="000000">
                <a:alpha val="38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algn="ctr">
              <a:defRPr sz="1800">
                <a:latin typeface="Avenir Book"/>
                <a:ea typeface="Avenir Book"/>
                <a:cs typeface="Avenir Book"/>
                <a:sym typeface="Avenir Book"/>
              </a:defRPr>
            </a:lvl1pPr>
          </a:lstStyle>
          <a:p>
            <a:r>
              <a:t>Learn to say "NO"</a:t>
            </a:r>
          </a:p>
        </p:txBody>
      </p:sp>
      <p:sp>
        <p:nvSpPr>
          <p:cNvPr id="302" name="Acknowledge that people are responsible for their own behavior"/>
          <p:cNvSpPr/>
          <p:nvPr/>
        </p:nvSpPr>
        <p:spPr>
          <a:xfrm>
            <a:off x="6070600" y="2959100"/>
            <a:ext cx="2705100" cy="1905000"/>
          </a:xfrm>
          <a:prstGeom prst="roundRect">
            <a:avLst>
              <a:gd name="adj" fmla="val 10000"/>
            </a:avLst>
          </a:prstGeom>
          <a:solidFill>
            <a:schemeClr val="accent3"/>
          </a:solidFill>
          <a:ln w="38100">
            <a:solidFill>
              <a:srgbClr val="FFFFFF"/>
            </a:solidFill>
            <a:bevel/>
          </a:ln>
          <a:effectLst>
            <a:outerShdw blurRad="38100" dist="20000" dir="5400000" rotWithShape="0">
              <a:srgbClr val="000000">
                <a:alpha val="38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algn="ctr">
              <a:defRPr sz="1900">
                <a:latin typeface="Avenir Book"/>
                <a:ea typeface="Avenir Book"/>
                <a:cs typeface="Avenir Book"/>
                <a:sym typeface="Avenir Book"/>
              </a:defRPr>
            </a:lvl1pPr>
          </a:lstStyle>
          <a:p>
            <a:r>
              <a:t>Acknowledge that people are responsible for their own behavior</a:t>
            </a:r>
          </a:p>
        </p:txBody>
      </p:sp>
      <p:sp>
        <p:nvSpPr>
          <p:cNvPr id="303" name="#3…"/>
          <p:cNvSpPr txBox="1"/>
          <p:nvPr/>
        </p:nvSpPr>
        <p:spPr>
          <a:xfrm>
            <a:off x="800100" y="1841500"/>
            <a:ext cx="2057400" cy="7518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1900">
                <a:latin typeface="Avenir Heavy"/>
                <a:ea typeface="Avenir Heavy"/>
                <a:cs typeface="Avenir Heavy"/>
                <a:sym typeface="Avenir Heavy"/>
              </a:defRPr>
            </a:pPr>
            <a:r>
              <a:t>#3</a:t>
            </a:r>
          </a:p>
          <a:p>
            <a:pPr algn="ctr">
              <a:defRPr sz="1900">
                <a:latin typeface="Avenir Heavy"/>
                <a:ea typeface="Avenir Heavy"/>
                <a:cs typeface="Avenir Heavy"/>
                <a:sym typeface="Avenir Heavy"/>
              </a:defRPr>
            </a:pPr>
            <a:r>
              <a:t>Value Yourself</a:t>
            </a:r>
          </a:p>
        </p:txBody>
      </p:sp>
      <p:sp>
        <p:nvSpPr>
          <p:cNvPr id="304" name="#4…"/>
          <p:cNvSpPr txBox="1"/>
          <p:nvPr/>
        </p:nvSpPr>
        <p:spPr>
          <a:xfrm>
            <a:off x="3162300" y="2400300"/>
            <a:ext cx="2730500" cy="10820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1900">
                <a:latin typeface="Avenir Heavy"/>
                <a:ea typeface="Avenir Heavy"/>
                <a:cs typeface="Avenir Heavy"/>
                <a:sym typeface="Avenir Heavy"/>
              </a:defRPr>
            </a:pPr>
            <a:r>
              <a:t>#4</a:t>
            </a:r>
          </a:p>
          <a:p>
            <a:pPr algn="ctr">
              <a:defRPr sz="1900">
                <a:latin typeface="Avenir Heavy"/>
                <a:ea typeface="Avenir Heavy"/>
                <a:cs typeface="Avenir Heavy"/>
                <a:sym typeface="Avenir Heavy"/>
              </a:defRPr>
            </a:pPr>
            <a:r>
              <a:t>Express Negative Thoughts and Feelings</a:t>
            </a:r>
          </a:p>
        </p:txBody>
      </p:sp>
      <p:sp>
        <p:nvSpPr>
          <p:cNvPr id="305" name="#5…"/>
          <p:cNvSpPr txBox="1"/>
          <p:nvPr/>
        </p:nvSpPr>
        <p:spPr>
          <a:xfrm>
            <a:off x="6121400" y="2222500"/>
            <a:ext cx="2679700" cy="10820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1900">
                <a:latin typeface="Avenir Heavy"/>
                <a:ea typeface="Avenir Heavy"/>
                <a:cs typeface="Avenir Heavy"/>
                <a:sym typeface="Avenir Heavy"/>
              </a:defRPr>
            </a:pPr>
            <a:r>
              <a:t>#5 </a:t>
            </a:r>
          </a:p>
          <a:p>
            <a:pPr algn="ctr">
              <a:defRPr sz="1900">
                <a:latin typeface="Avenir Heavy"/>
                <a:ea typeface="Avenir Heavy"/>
                <a:cs typeface="Avenir Heavy"/>
                <a:sym typeface="Avenir Heavy"/>
              </a:defRPr>
            </a:pPr>
            <a:r>
              <a:t>Responsibility</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 name="Wrapping It Up…"/>
          <p:cNvSpPr txBox="1"/>
          <p:nvPr/>
        </p:nvSpPr>
        <p:spPr>
          <a:xfrm>
            <a:off x="1024264" y="1868665"/>
            <a:ext cx="7095472" cy="37490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2600">
                <a:latin typeface="Avenir Book"/>
                <a:ea typeface="Avenir Book"/>
                <a:cs typeface="Avenir Book"/>
                <a:sym typeface="Avenir Book"/>
              </a:defRPr>
            </a:pPr>
            <a:r>
              <a:t>Wrapping It Up</a:t>
            </a:r>
          </a:p>
          <a:p>
            <a:pPr algn="ctr">
              <a:defRPr sz="2600">
                <a:latin typeface="Avenir Book"/>
                <a:ea typeface="Avenir Book"/>
                <a:cs typeface="Avenir Book"/>
                <a:sym typeface="Avenir Book"/>
              </a:defRPr>
            </a:pPr>
            <a:endParaRPr/>
          </a:p>
          <a:p>
            <a:pPr>
              <a:defRPr sz="2600">
                <a:latin typeface="Avenir Book"/>
                <a:ea typeface="Avenir Book"/>
                <a:cs typeface="Avenir Book"/>
                <a:sym typeface="Avenir Book"/>
              </a:defRPr>
            </a:pPr>
            <a:r>
              <a:t>           Did we meet our goals?</a:t>
            </a:r>
          </a:p>
          <a:p>
            <a:pPr algn="ctr">
              <a:defRPr sz="2600">
                <a:latin typeface="Avenir Book"/>
                <a:ea typeface="Avenir Book"/>
                <a:cs typeface="Avenir Book"/>
                <a:sym typeface="Avenir Book"/>
              </a:defRPr>
            </a:pPr>
            <a:endParaRPr/>
          </a:p>
          <a:p>
            <a:pPr>
              <a:defRPr sz="2600">
                <a:latin typeface="Avenir Book"/>
                <a:ea typeface="Avenir Book"/>
                <a:cs typeface="Avenir Book"/>
                <a:sym typeface="Avenir Book"/>
              </a:defRPr>
            </a:pPr>
            <a:r>
              <a:t>            Questions &amp; comments </a:t>
            </a:r>
          </a:p>
          <a:p>
            <a:pPr>
              <a:defRPr sz="2600">
                <a:latin typeface="Avenir Book"/>
                <a:ea typeface="Avenir Book"/>
                <a:cs typeface="Avenir Book"/>
                <a:sym typeface="Avenir Book"/>
              </a:defRPr>
            </a:pPr>
            <a:endParaRPr/>
          </a:p>
          <a:p>
            <a:pPr>
              <a:defRPr sz="2600">
                <a:latin typeface="Avenir Book"/>
                <a:ea typeface="Avenir Book"/>
                <a:cs typeface="Avenir Book"/>
                <a:sym typeface="Avenir Book"/>
              </a:defRPr>
            </a:pPr>
            <a:endParaRPr/>
          </a:p>
        </p:txBody>
      </p:sp>
      <p:sp>
        <p:nvSpPr>
          <p:cNvPr id="308" name="Rounded Rectangle"/>
          <p:cNvSpPr/>
          <p:nvPr/>
        </p:nvSpPr>
        <p:spPr>
          <a:xfrm>
            <a:off x="1117600" y="2844800"/>
            <a:ext cx="787400" cy="558800"/>
          </a:xfrm>
          <a:prstGeom prst="roundRect">
            <a:avLst>
              <a:gd name="adj" fmla="val 34091"/>
            </a:avLst>
          </a:prstGeom>
          <a:solidFill>
            <a:schemeClr val="accent3"/>
          </a:solidFill>
          <a:ln w="38100">
            <a:solidFill>
              <a:srgbClr val="FFFFFF"/>
            </a:solidFill>
            <a:bevel/>
          </a:ln>
          <a:effectLst>
            <a:outerShdw blurRad="38100" dist="20000" dir="5400000" rotWithShape="0">
              <a:srgbClr val="000000">
                <a:alpha val="38000"/>
              </a:srgbClr>
            </a:outerShdw>
          </a:effectLst>
        </p:spPr>
        <p:txBody>
          <a:bodyPr lIns="45719" rIns="45719" anchor="ctr"/>
          <a:lstStyle/>
          <a:p>
            <a:pPr>
              <a:defRPr>
                <a:solidFill>
                  <a:srgbClr val="FFFFFF"/>
                </a:solidFill>
              </a:defRPr>
            </a:pPr>
            <a:endParaRPr/>
          </a:p>
        </p:txBody>
      </p:sp>
      <p:sp>
        <p:nvSpPr>
          <p:cNvPr id="309" name="Rounded Rectangle"/>
          <p:cNvSpPr/>
          <p:nvPr/>
        </p:nvSpPr>
        <p:spPr>
          <a:xfrm>
            <a:off x="1117600" y="3759200"/>
            <a:ext cx="787400" cy="558800"/>
          </a:xfrm>
          <a:prstGeom prst="roundRect">
            <a:avLst>
              <a:gd name="adj" fmla="val 34091"/>
            </a:avLst>
          </a:prstGeom>
          <a:solidFill>
            <a:schemeClr val="accent3"/>
          </a:solidFill>
          <a:ln w="38100">
            <a:solidFill>
              <a:srgbClr val="FFFFFF"/>
            </a:solidFill>
            <a:bevel/>
          </a:ln>
          <a:effectLst>
            <a:outerShdw blurRad="38100" dist="20000" dir="5400000" rotWithShape="0">
              <a:srgbClr val="000000">
                <a:alpha val="38000"/>
              </a:srgbClr>
            </a:outerShdw>
          </a:effectLst>
        </p:spPr>
        <p:txBody>
          <a:bodyPr lIns="45719" rIns="45719" anchor="ctr"/>
          <a:lstStyle/>
          <a:p>
            <a:pPr>
              <a:defRPr>
                <a:solidFill>
                  <a:srgbClr val="FFFFFF"/>
                </a:solidFill>
              </a:defRPr>
            </a:pPr>
            <a:endParaRP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 name="How to reach out…"/>
          <p:cNvSpPr txBox="1"/>
          <p:nvPr/>
        </p:nvSpPr>
        <p:spPr>
          <a:xfrm>
            <a:off x="545363" y="1384300"/>
            <a:ext cx="4212997" cy="23774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lgn="ctr">
              <a:defRPr sz="2200">
                <a:latin typeface="Avenir Heavy"/>
                <a:ea typeface="Avenir Heavy"/>
                <a:cs typeface="Avenir Heavy"/>
                <a:sym typeface="Avenir Heavy"/>
              </a:defRPr>
            </a:pPr>
            <a:r>
              <a:t>How to reach out</a:t>
            </a:r>
          </a:p>
          <a:p>
            <a:pPr>
              <a:defRPr sz="2200">
                <a:latin typeface="Avenir Book"/>
                <a:ea typeface="Avenir Book"/>
                <a:cs typeface="Avenir Book"/>
                <a:sym typeface="Avenir Book"/>
              </a:defRPr>
            </a:pPr>
            <a:r>
              <a:t>Email: </a:t>
            </a:r>
            <a:r>
              <a:rPr u="sng">
                <a:solidFill>
                  <a:srgbClr val="0000FF"/>
                </a:solidFill>
                <a:uFill>
                  <a:solidFill>
                    <a:srgbClr val="0000FF"/>
                  </a:solidFill>
                </a:uFill>
                <a:hlinkClick r:id="rId2"/>
              </a:rPr>
              <a:t>lholley@healing-circle.org</a:t>
            </a:r>
          </a:p>
          <a:p>
            <a:pPr>
              <a:defRPr sz="2200">
                <a:latin typeface="Avenir Book"/>
                <a:ea typeface="Avenir Book"/>
                <a:cs typeface="Avenir Book"/>
                <a:sym typeface="Avenir Book"/>
              </a:defRPr>
            </a:pPr>
            <a:r>
              <a:t>Phone: 312-775-2316</a:t>
            </a:r>
          </a:p>
          <a:p>
            <a:pPr>
              <a:defRPr sz="2200">
                <a:latin typeface="Avenir Book"/>
                <a:ea typeface="Avenir Book"/>
                <a:cs typeface="Avenir Book"/>
                <a:sym typeface="Avenir Book"/>
              </a:defRPr>
            </a:pPr>
            <a:r>
              <a:t>Website: </a:t>
            </a:r>
            <a:r>
              <a:rPr u="sng">
                <a:solidFill>
                  <a:srgbClr val="0000FF"/>
                </a:solidFill>
                <a:uFill>
                  <a:solidFill>
                    <a:srgbClr val="0000FF"/>
                  </a:solidFill>
                </a:uFill>
                <a:hlinkClick r:id="rId3"/>
              </a:rPr>
              <a:t>www.healing-circle.org</a:t>
            </a:r>
          </a:p>
          <a:p>
            <a:pPr>
              <a:defRPr sz="2200">
                <a:latin typeface="Avenir Book"/>
                <a:ea typeface="Avenir Book"/>
                <a:cs typeface="Avenir Book"/>
                <a:sym typeface="Avenir Book"/>
              </a:defRPr>
            </a:pPr>
            <a:r>
              <a:t>IG: @LHolleyHealingCircle</a:t>
            </a:r>
          </a:p>
        </p:txBody>
      </p:sp>
      <p:sp>
        <p:nvSpPr>
          <p:cNvPr id="312" name="Leslie Holley, MA, LPC, LCPC, NCC"/>
          <p:cNvSpPr/>
          <p:nvPr/>
        </p:nvSpPr>
        <p:spPr>
          <a:xfrm>
            <a:off x="5346700" y="1358900"/>
            <a:ext cx="3530600" cy="2374900"/>
          </a:xfrm>
          <a:prstGeom prst="rect">
            <a:avLst/>
          </a:prstGeom>
          <a:solidFill>
            <a:schemeClr val="accent3"/>
          </a:solidFill>
          <a:ln w="38100">
            <a:solidFill>
              <a:srgbClr val="FFFFFF"/>
            </a:solidFill>
            <a:bevel/>
          </a:ln>
          <a:effectLst>
            <a:outerShdw blurRad="38100" dist="20000" dir="5400000" rotWithShape="0">
              <a:srgbClr val="000000">
                <a:alpha val="38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algn="ctr">
              <a:defRPr sz="2800">
                <a:solidFill>
                  <a:srgbClr val="FFFFFF"/>
                </a:solidFill>
                <a:latin typeface="Avenir Heavy"/>
                <a:ea typeface="Avenir Heavy"/>
                <a:cs typeface="Avenir Heavy"/>
                <a:sym typeface="Avenir Heavy"/>
              </a:defRPr>
            </a:lvl1pPr>
          </a:lstStyle>
          <a:p>
            <a:r>
              <a:t>Leslie Holley, MA, LPC, LCPC, NCC</a:t>
            </a:r>
          </a:p>
        </p:txBody>
      </p:sp>
      <p:sp>
        <p:nvSpPr>
          <p:cNvPr id="313" name="References:…"/>
          <p:cNvSpPr txBox="1"/>
          <p:nvPr/>
        </p:nvSpPr>
        <p:spPr>
          <a:xfrm>
            <a:off x="390939" y="3835400"/>
            <a:ext cx="8494560" cy="22631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a:latin typeface="Avenir Book"/>
                <a:ea typeface="Avenir Book"/>
                <a:cs typeface="Avenir Book"/>
                <a:sym typeface="Avenir Book"/>
              </a:defRPr>
            </a:pPr>
            <a:r>
              <a:t>References:</a:t>
            </a:r>
          </a:p>
          <a:p>
            <a:pPr marL="140368" indent="-140368">
              <a:buSzPct val="100000"/>
              <a:buChar char="•"/>
              <a:defRPr>
                <a:latin typeface="Avenir Book"/>
                <a:ea typeface="Avenir Book"/>
                <a:cs typeface="Avenir Book"/>
                <a:sym typeface="Avenir Book"/>
              </a:defRPr>
            </a:pPr>
            <a:r>
              <a:t>American Counseling Association (ACA) Code of Ethics</a:t>
            </a:r>
          </a:p>
          <a:p>
            <a:pPr marL="140368" indent="-140368">
              <a:buSzPct val="100000"/>
              <a:buChar char="•"/>
              <a:defRPr>
                <a:latin typeface="Avenir Book"/>
                <a:ea typeface="Avenir Book"/>
                <a:cs typeface="Avenir Book"/>
                <a:sym typeface="Avenir Book"/>
              </a:defRPr>
            </a:pPr>
            <a:r>
              <a:rPr u="sng">
                <a:solidFill>
                  <a:srgbClr val="0000FF"/>
                </a:solidFill>
                <a:uFill>
                  <a:solidFill>
                    <a:srgbClr val="0000FF"/>
                  </a:solidFill>
                </a:uFill>
                <a:hlinkClick r:id="rId4"/>
              </a:rPr>
              <a:t>https://www.linkedin.com/pulse/private-practice-owners-how-set-session-fees-your-clients-adams</a:t>
            </a:r>
          </a:p>
          <a:p>
            <a:pPr marL="140368" indent="-140368">
              <a:buSzPct val="100000"/>
              <a:buChar char="•"/>
              <a:defRPr>
                <a:latin typeface="Avenir Book"/>
                <a:ea typeface="Avenir Book"/>
                <a:cs typeface="Avenir Book"/>
                <a:sym typeface="Avenir Book"/>
              </a:defRPr>
            </a:pPr>
            <a:r>
              <a:rPr u="sng">
                <a:solidFill>
                  <a:srgbClr val="0000FF"/>
                </a:solidFill>
                <a:uFill>
                  <a:solidFill>
                    <a:srgbClr val="0000FF"/>
                  </a:solidFill>
                </a:uFill>
                <a:hlinkClick r:id="rId5"/>
              </a:rPr>
              <a:t>https://www.practiceofthepractice.com/7-essentials-how-to-set-your-session-rates/</a:t>
            </a:r>
          </a:p>
          <a:p>
            <a:pPr marL="140368" indent="-140368">
              <a:buSzPct val="100000"/>
              <a:buChar char="•"/>
              <a:defRPr>
                <a:latin typeface="Avenir Book"/>
                <a:ea typeface="Avenir Book"/>
                <a:cs typeface="Avenir Book"/>
                <a:sym typeface="Avenir Book"/>
              </a:defRPr>
            </a:pPr>
            <a:r>
              <a:rPr u="sng">
                <a:solidFill>
                  <a:srgbClr val="0000FF"/>
                </a:solidFill>
                <a:uFill>
                  <a:solidFill>
                    <a:srgbClr val="0000FF"/>
                  </a:solidFill>
                </a:uFill>
                <a:hlinkClick r:id="rId6"/>
              </a:rPr>
              <a:t>http://www.thecounselorscoach.com/practice-business-building-ideas-counselor-blog/therapy-fees-counseling-fees</a:t>
            </a:r>
          </a:p>
          <a:p>
            <a:pPr marL="140368" indent="-140368">
              <a:buSzPct val="100000"/>
              <a:buChar char="•"/>
              <a:defRPr>
                <a:latin typeface="Avenir Book"/>
                <a:ea typeface="Avenir Book"/>
                <a:cs typeface="Avenir Book"/>
                <a:sym typeface="Avenir Book"/>
              </a:defRPr>
            </a:pPr>
            <a:endParaRPr u="sng">
              <a:solidFill>
                <a:srgbClr val="0000FF"/>
              </a:solidFill>
              <a:uFill>
                <a:solidFill>
                  <a:srgbClr val="0000FF"/>
                </a:solidFill>
              </a:uFill>
              <a:hlinkClick r:id="rId6"/>
            </a:endParaRPr>
          </a:p>
          <a:p>
            <a:pPr>
              <a:defRPr>
                <a:latin typeface="Avenir Book"/>
                <a:ea typeface="Avenir Book"/>
                <a:cs typeface="Avenir Book"/>
                <a:sym typeface="Avenir Book"/>
              </a:defRPr>
            </a:pPr>
            <a:endParaRPr u="sng">
              <a:solidFill>
                <a:srgbClr val="0000FF"/>
              </a:solidFill>
              <a:uFill>
                <a:solidFill>
                  <a:srgbClr val="0000FF"/>
                </a:solidFill>
              </a:uFill>
              <a:hlinkClick r:id="rId6"/>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 name="Goals for today:…"/>
          <p:cNvSpPr txBox="1"/>
          <p:nvPr/>
        </p:nvSpPr>
        <p:spPr>
          <a:xfrm>
            <a:off x="1024264" y="1293044"/>
            <a:ext cx="7095472" cy="5120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2600">
                <a:latin typeface="Avenir Book"/>
                <a:ea typeface="Avenir Book"/>
                <a:cs typeface="Avenir Book"/>
                <a:sym typeface="Avenir Book"/>
              </a:defRPr>
            </a:pPr>
            <a:r>
              <a:t>Goals for today:</a:t>
            </a:r>
          </a:p>
          <a:p>
            <a:pPr algn="ctr">
              <a:defRPr sz="2600">
                <a:latin typeface="Avenir Book"/>
                <a:ea typeface="Avenir Book"/>
                <a:cs typeface="Avenir Book"/>
                <a:sym typeface="Avenir Book"/>
              </a:defRPr>
            </a:pPr>
            <a:endParaRPr/>
          </a:p>
          <a:p>
            <a:pPr algn="ctr">
              <a:defRPr sz="2000" u="sng">
                <a:latin typeface="Avenir Heavy"/>
                <a:ea typeface="Avenir Heavy"/>
                <a:cs typeface="Avenir Heavy"/>
                <a:sym typeface="Avenir Heavy"/>
              </a:defRPr>
            </a:pPr>
            <a:r>
              <a:t>Ethical Marketing</a:t>
            </a:r>
          </a:p>
          <a:p>
            <a:pPr algn="ctr">
              <a:defRPr sz="2000">
                <a:latin typeface="Avenir Book"/>
                <a:ea typeface="Avenir Book"/>
                <a:cs typeface="Avenir Book"/>
                <a:sym typeface="Avenir Book"/>
              </a:defRPr>
            </a:pPr>
            <a:r>
              <a:t>What is it? </a:t>
            </a:r>
          </a:p>
          <a:p>
            <a:pPr algn="ctr">
              <a:defRPr sz="2000">
                <a:latin typeface="Avenir Book"/>
                <a:ea typeface="Avenir Book"/>
                <a:cs typeface="Avenir Book"/>
                <a:sym typeface="Avenir Book"/>
              </a:defRPr>
            </a:pPr>
            <a:r>
              <a:t>Why is it important?</a:t>
            </a:r>
          </a:p>
          <a:p>
            <a:pPr algn="ctr">
              <a:defRPr sz="2000">
                <a:latin typeface="Avenir Book"/>
                <a:ea typeface="Avenir Book"/>
                <a:cs typeface="Avenir Book"/>
                <a:sym typeface="Avenir Book"/>
              </a:defRPr>
            </a:pPr>
            <a:r>
              <a:t>How do you use it?</a:t>
            </a:r>
          </a:p>
          <a:p>
            <a:pPr algn="ctr">
              <a:defRPr sz="2000">
                <a:latin typeface="Avenir Book"/>
                <a:ea typeface="Avenir Book"/>
                <a:cs typeface="Avenir Book"/>
                <a:sym typeface="Avenir Book"/>
              </a:defRPr>
            </a:pPr>
            <a:endParaRPr/>
          </a:p>
          <a:p>
            <a:pPr algn="ctr">
              <a:defRPr sz="2000" u="sng">
                <a:latin typeface="Avenir Heavy"/>
                <a:ea typeface="Avenir Heavy"/>
                <a:cs typeface="Avenir Heavy"/>
                <a:sym typeface="Avenir Heavy"/>
              </a:defRPr>
            </a:pPr>
            <a:r>
              <a:t>Fee Setting</a:t>
            </a:r>
          </a:p>
          <a:p>
            <a:pPr algn="ctr">
              <a:defRPr sz="2000">
                <a:latin typeface="Avenir Book"/>
                <a:ea typeface="Avenir Book"/>
                <a:cs typeface="Avenir Book"/>
                <a:sym typeface="Avenir Book"/>
              </a:defRPr>
            </a:pPr>
            <a:r>
              <a:t>How to set up your fees, step by step</a:t>
            </a:r>
          </a:p>
          <a:p>
            <a:pPr algn="ctr">
              <a:defRPr sz="2000">
                <a:latin typeface="Avenir Book"/>
                <a:ea typeface="Avenir Book"/>
                <a:cs typeface="Avenir Book"/>
                <a:sym typeface="Avenir Book"/>
              </a:defRPr>
            </a:pPr>
            <a:r>
              <a:t>Do's &amp; Don'ts </a:t>
            </a:r>
          </a:p>
          <a:p>
            <a:pPr algn="ctr">
              <a:defRPr sz="2000">
                <a:latin typeface="Avenir Book"/>
                <a:ea typeface="Avenir Book"/>
                <a:cs typeface="Avenir Book"/>
                <a:sym typeface="Avenir Book"/>
              </a:defRPr>
            </a:pPr>
            <a:endParaRPr/>
          </a:p>
          <a:p>
            <a:pPr algn="ctr">
              <a:defRPr sz="2000" u="sng">
                <a:latin typeface="Avenir Heavy"/>
                <a:ea typeface="Avenir Heavy"/>
                <a:cs typeface="Avenir Heavy"/>
                <a:sym typeface="Avenir Heavy"/>
              </a:defRPr>
            </a:pPr>
            <a:r>
              <a:t>Special Tips</a:t>
            </a:r>
          </a:p>
          <a:p>
            <a:pPr>
              <a:defRPr sz="2000">
                <a:latin typeface="Avenir Book"/>
                <a:ea typeface="Avenir Book"/>
                <a:cs typeface="Avenir Book"/>
                <a:sym typeface="Avenir Book"/>
              </a:defRPr>
            </a:pPr>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Title"/>
          <p:cNvSpPr txBox="1">
            <a:spLocks noGrp="1"/>
          </p:cNvSpPr>
          <p:nvPr>
            <p:ph type="title" idx="4294967295"/>
          </p:nvPr>
        </p:nvSpPr>
        <p:spPr>
          <a:xfrm>
            <a:off x="457200" y="274659"/>
            <a:ext cx="8229600" cy="2005501"/>
          </a:xfrm>
          <a:prstGeom prst="rect">
            <a:avLst/>
          </a:prstGeom>
        </p:spPr>
        <p:txBody>
          <a:bodyPr lIns="0" tIns="0" rIns="0" bIns="0">
            <a:normAutofit/>
          </a:bodyPr>
          <a:lstStyle/>
          <a:p>
            <a:endParaRPr sz="3000" b="1">
              <a:latin typeface="Calibri"/>
              <a:ea typeface="Calibri"/>
              <a:cs typeface="Calibri"/>
              <a:sym typeface="Calibri"/>
            </a:endParaRPr>
          </a:p>
        </p:txBody>
      </p:sp>
      <p:sp>
        <p:nvSpPr>
          <p:cNvPr id="252" name="Ethical Marketing"/>
          <p:cNvSpPr txBox="1"/>
          <p:nvPr/>
        </p:nvSpPr>
        <p:spPr>
          <a:xfrm>
            <a:off x="3005800" y="1417604"/>
            <a:ext cx="2757628" cy="1005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ctr">
              <a:defRPr sz="2600">
                <a:latin typeface="Avenir Book"/>
                <a:ea typeface="Avenir Book"/>
                <a:cs typeface="Avenir Book"/>
                <a:sym typeface="Avenir Book"/>
              </a:defRPr>
            </a:lvl1pPr>
          </a:lstStyle>
          <a:p>
            <a:r>
              <a:t>Ethical Marketing</a:t>
            </a:r>
          </a:p>
        </p:txBody>
      </p:sp>
      <p:sp>
        <p:nvSpPr>
          <p:cNvPr id="253" name="What is it?…"/>
          <p:cNvSpPr txBox="1"/>
          <p:nvPr/>
        </p:nvSpPr>
        <p:spPr>
          <a:xfrm>
            <a:off x="1024264" y="1586679"/>
            <a:ext cx="7095472" cy="50571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2200">
                <a:latin typeface="Avenir Book"/>
                <a:ea typeface="Avenir Book"/>
                <a:cs typeface="Avenir Book"/>
                <a:sym typeface="Avenir Book"/>
              </a:defRPr>
            </a:pPr>
            <a:r>
              <a:t>What is it? </a:t>
            </a:r>
          </a:p>
          <a:p>
            <a:pPr>
              <a:defRPr sz="1800">
                <a:latin typeface="Avenir Book"/>
                <a:ea typeface="Avenir Book"/>
                <a:cs typeface="Avenir Book"/>
                <a:sym typeface="Avenir Book"/>
              </a:defRPr>
            </a:pPr>
            <a:r>
              <a:t>American Counseling Association (ACA) Code of Ethics</a:t>
            </a:r>
          </a:p>
          <a:p>
            <a:pPr>
              <a:defRPr sz="1800">
                <a:latin typeface="Avenir Book"/>
                <a:ea typeface="Avenir Book"/>
                <a:cs typeface="Avenir Book"/>
                <a:sym typeface="Avenir Book"/>
              </a:defRPr>
            </a:pPr>
            <a:endParaRPr/>
          </a:p>
          <a:p>
            <a:pPr>
              <a:defRPr sz="1800">
                <a:latin typeface="Avenir Book"/>
                <a:ea typeface="Avenir Book"/>
                <a:cs typeface="Avenir Book"/>
                <a:sym typeface="Avenir Book"/>
              </a:defRPr>
            </a:pPr>
            <a:r>
              <a:t>Section C: Professional Responsibility</a:t>
            </a:r>
          </a:p>
          <a:p>
            <a:pPr defTabSz="457200">
              <a:lnSpc>
                <a:spcPts val="3000"/>
              </a:lnSpc>
              <a:defRPr>
                <a:latin typeface="Avenir Book"/>
                <a:ea typeface="Avenir Book"/>
                <a:cs typeface="Avenir Book"/>
                <a:sym typeface="Avenir Book"/>
              </a:defRPr>
            </a:pPr>
            <a:r>
              <a:t>C.3.e. Products and Training Advertisements </a:t>
            </a:r>
          </a:p>
          <a:p>
            <a:pPr defTabSz="457200">
              <a:lnSpc>
                <a:spcPts val="3000"/>
              </a:lnSpc>
              <a:defRPr>
                <a:latin typeface="Avenir Book"/>
                <a:ea typeface="Avenir Book"/>
                <a:cs typeface="Avenir Book"/>
                <a:sym typeface="Avenir Book"/>
              </a:defRPr>
            </a:pPr>
            <a:r>
              <a:t>Counselors who develop products related to their profession or conduct workshops or training events ensure that the advertisements concerning these products or events are </a:t>
            </a:r>
            <a:r>
              <a:rPr>
                <a:latin typeface="Avenir Heavy"/>
                <a:ea typeface="Avenir Heavy"/>
                <a:cs typeface="Avenir Heavy"/>
                <a:sym typeface="Avenir Heavy"/>
              </a:rPr>
              <a:t>accurate</a:t>
            </a:r>
            <a:r>
              <a:t> and </a:t>
            </a:r>
            <a:r>
              <a:rPr>
                <a:latin typeface="Avenir Heavy"/>
                <a:ea typeface="Avenir Heavy"/>
                <a:cs typeface="Avenir Heavy"/>
                <a:sym typeface="Avenir Heavy"/>
              </a:rPr>
              <a:t>disclose adequate information for consumers to make informed choices</a:t>
            </a:r>
            <a:r>
              <a:t>. </a:t>
            </a:r>
          </a:p>
          <a:p>
            <a:pPr defTabSz="457200">
              <a:lnSpc>
                <a:spcPts val="3000"/>
              </a:lnSpc>
              <a:defRPr>
                <a:latin typeface="Avenir Book"/>
                <a:ea typeface="Avenir Book"/>
                <a:cs typeface="Avenir Book"/>
                <a:sym typeface="Avenir Book"/>
              </a:defRPr>
            </a:pPr>
            <a:endParaRPr/>
          </a:p>
          <a:p>
            <a:pPr defTabSz="457200">
              <a:lnSpc>
                <a:spcPts val="3000"/>
              </a:lnSpc>
              <a:defRPr>
                <a:latin typeface="Avenir Book"/>
                <a:ea typeface="Avenir Book"/>
                <a:cs typeface="Avenir Book"/>
                <a:sym typeface="Avenir Book"/>
              </a:defRPr>
            </a:pPr>
            <a:r>
              <a:t>C.3.f. Promoting to Those Served </a:t>
            </a:r>
          </a:p>
          <a:p>
            <a:pPr defTabSz="457200">
              <a:lnSpc>
                <a:spcPts val="3000"/>
              </a:lnSpc>
              <a:defRPr>
                <a:latin typeface="Avenir Book"/>
                <a:ea typeface="Avenir Book"/>
                <a:cs typeface="Avenir Book"/>
                <a:sym typeface="Avenir Book"/>
              </a:defRPr>
            </a:pPr>
            <a:r>
              <a:t>Counselors do not use </a:t>
            </a:r>
            <a:r>
              <a:rPr>
                <a:latin typeface="Avenir Heavy"/>
                <a:ea typeface="Avenir Heavy"/>
                <a:cs typeface="Avenir Heavy"/>
                <a:sym typeface="Avenir Heavy"/>
              </a:rPr>
              <a:t>counseling, teaching, training, or supervisory relationships to promote their products or training events in a manner that is deceptive </a:t>
            </a:r>
            <a:r>
              <a:t>or would exert undue influence on individuals who may be vulnerable. However, counselor educators may adopt textbooks they have authored for instructional purposes. </a:t>
            </a:r>
          </a:p>
          <a:p>
            <a:pPr>
              <a:defRPr sz="1800">
                <a:latin typeface="Avenir Book"/>
                <a:ea typeface="Avenir Book"/>
                <a:cs typeface="Avenir Book"/>
                <a:sym typeface="Avenir Book"/>
              </a:defRPr>
            </a:pPr>
            <a:endParaRPr/>
          </a:p>
          <a:p>
            <a:pPr>
              <a:defRPr sz="1900">
                <a:latin typeface="Avenir Book"/>
                <a:ea typeface="Avenir Book"/>
                <a:cs typeface="Avenir Book"/>
                <a:sym typeface="Avenir Book"/>
              </a:defRPr>
            </a:pPr>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 name="What is it?…"/>
          <p:cNvSpPr txBox="1"/>
          <p:nvPr/>
        </p:nvSpPr>
        <p:spPr>
          <a:xfrm>
            <a:off x="998864" y="1906470"/>
            <a:ext cx="7095472" cy="47650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2200">
                <a:latin typeface="Avenir Book"/>
                <a:ea typeface="Avenir Book"/>
                <a:cs typeface="Avenir Book"/>
                <a:sym typeface="Avenir Book"/>
              </a:defRPr>
            </a:pPr>
            <a:r>
              <a:t>What is it? </a:t>
            </a:r>
          </a:p>
          <a:p>
            <a:pPr>
              <a:defRPr sz="1800">
                <a:latin typeface="Avenir Book"/>
                <a:ea typeface="Avenir Book"/>
                <a:cs typeface="Avenir Book"/>
                <a:sym typeface="Avenir Book"/>
              </a:defRPr>
            </a:pPr>
            <a:r>
              <a:t>American Counseling Association (ACA) Code of Ethics</a:t>
            </a:r>
          </a:p>
          <a:p>
            <a:pPr>
              <a:defRPr sz="1800">
                <a:latin typeface="Avenir Book"/>
                <a:ea typeface="Avenir Book"/>
                <a:cs typeface="Avenir Book"/>
                <a:sym typeface="Avenir Book"/>
              </a:defRPr>
            </a:pPr>
            <a:endParaRPr/>
          </a:p>
          <a:p>
            <a:pPr>
              <a:defRPr sz="1800">
                <a:latin typeface="Avenir Book"/>
                <a:ea typeface="Avenir Book"/>
                <a:cs typeface="Avenir Book"/>
                <a:sym typeface="Avenir Book"/>
              </a:defRPr>
            </a:pPr>
            <a:r>
              <a:t>Section C: Professional Responsibility</a:t>
            </a:r>
          </a:p>
          <a:p>
            <a:pPr defTabSz="457200">
              <a:lnSpc>
                <a:spcPts val="3200"/>
              </a:lnSpc>
              <a:defRPr sz="1500">
                <a:latin typeface="Avenir Book"/>
                <a:ea typeface="Avenir Book"/>
                <a:cs typeface="Avenir Book"/>
                <a:sym typeface="Avenir Book"/>
              </a:defRPr>
            </a:pPr>
            <a:r>
              <a:t>C.6.c. </a:t>
            </a:r>
            <a:r>
              <a:rPr sz="1400"/>
              <a:t>Media Presentations </a:t>
            </a:r>
          </a:p>
          <a:p>
            <a:pPr defTabSz="457200">
              <a:lnSpc>
                <a:spcPts val="3000"/>
              </a:lnSpc>
              <a:defRPr sz="1500">
                <a:latin typeface="Avenir Book"/>
                <a:ea typeface="Avenir Book"/>
                <a:cs typeface="Avenir Book"/>
                <a:sym typeface="Avenir Book"/>
              </a:defRPr>
            </a:pPr>
            <a:r>
              <a:rPr sz="1400"/>
              <a:t>When counselors provide advice or comment by means of public lectures, demonstrations, radio or television programs, recordings, technology-based applications, printed articles, mailed material, or other media, they take reasonable precautions to ensure that </a:t>
            </a:r>
          </a:p>
          <a:p>
            <a:pPr marL="668421" lvl="1" indent="-160421" defTabSz="457200">
              <a:lnSpc>
                <a:spcPts val="3000"/>
              </a:lnSpc>
              <a:buSzPct val="100000"/>
              <a:buAutoNum type="arabicPeriod"/>
              <a:defRPr>
                <a:latin typeface="Avenir Book"/>
                <a:ea typeface="Avenir Book"/>
                <a:cs typeface="Avenir Book"/>
                <a:sym typeface="Avenir Book"/>
              </a:defRPr>
            </a:pPr>
            <a:r>
              <a:t>the statements are based on </a:t>
            </a:r>
            <a:r>
              <a:rPr>
                <a:latin typeface="Avenir Heavy"/>
                <a:ea typeface="Avenir Heavy"/>
                <a:cs typeface="Avenir Heavy"/>
                <a:sym typeface="Avenir Heavy"/>
              </a:rPr>
              <a:t>appropriate professional counseling literature and practice, </a:t>
            </a:r>
          </a:p>
          <a:p>
            <a:pPr marL="668421" lvl="1" indent="-160421" defTabSz="457200">
              <a:lnSpc>
                <a:spcPts val="3000"/>
              </a:lnSpc>
              <a:buSzPct val="100000"/>
              <a:buAutoNum type="arabicPeriod"/>
              <a:defRPr>
                <a:latin typeface="Avenir Book"/>
                <a:ea typeface="Avenir Book"/>
                <a:cs typeface="Avenir Book"/>
                <a:sym typeface="Avenir Book"/>
              </a:defRPr>
            </a:pPr>
            <a:r>
              <a:t>the statements are otherwise consistent with the ACA Code of Ethics, </a:t>
            </a:r>
          </a:p>
          <a:p>
            <a:pPr marL="668421" lvl="1" indent="-160421" defTabSz="457200">
              <a:lnSpc>
                <a:spcPts val="3000"/>
              </a:lnSpc>
              <a:buSzPct val="100000"/>
              <a:buAutoNum type="arabicPeriod"/>
              <a:defRPr>
                <a:latin typeface="Avenir Book"/>
                <a:ea typeface="Avenir Book"/>
                <a:cs typeface="Avenir Book"/>
                <a:sym typeface="Avenir Book"/>
              </a:defRPr>
            </a:pPr>
            <a:r>
              <a:t>the recipients of the information are </a:t>
            </a:r>
            <a:r>
              <a:rPr>
                <a:latin typeface="Avenir Heavy"/>
                <a:ea typeface="Avenir Heavy"/>
                <a:cs typeface="Avenir Heavy"/>
                <a:sym typeface="Avenir Heavy"/>
              </a:rPr>
              <a:t>not encouraged to infer</a:t>
            </a:r>
            <a:r>
              <a:t> that a professional counseling relationship has been established.</a:t>
            </a:r>
          </a:p>
          <a:p>
            <a:pPr>
              <a:defRPr sz="1500">
                <a:latin typeface="Avenir Book"/>
                <a:ea typeface="Avenir Book"/>
                <a:cs typeface="Avenir Book"/>
                <a:sym typeface="Avenir Book"/>
              </a:defRPr>
            </a:pPr>
            <a:endParaRPr/>
          </a:p>
          <a:p>
            <a:pPr>
              <a:defRPr sz="1900">
                <a:latin typeface="Avenir Book"/>
                <a:ea typeface="Avenir Book"/>
                <a:cs typeface="Avenir Book"/>
                <a:sym typeface="Avenir Book"/>
              </a:defRPr>
            </a:pPr>
            <a:endParaRPr/>
          </a:p>
        </p:txBody>
      </p:sp>
      <p:sp>
        <p:nvSpPr>
          <p:cNvPr id="256" name="Ethical Marketing"/>
          <p:cNvSpPr txBox="1"/>
          <p:nvPr/>
        </p:nvSpPr>
        <p:spPr>
          <a:xfrm>
            <a:off x="3005800" y="1417604"/>
            <a:ext cx="2757628" cy="1005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ctr">
              <a:defRPr sz="2600">
                <a:latin typeface="Avenir Book"/>
                <a:ea typeface="Avenir Book"/>
                <a:cs typeface="Avenir Book"/>
                <a:sym typeface="Avenir Book"/>
              </a:defRPr>
            </a:lvl1pPr>
          </a:lstStyle>
          <a:p>
            <a:r>
              <a:t>Ethical Marketing</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0" name="image08.jpeg" descr="image08.jpeg"/>
          <p:cNvPicPr>
            <a:picLocks noChangeAspect="1"/>
          </p:cNvPicPr>
          <p:nvPr/>
        </p:nvPicPr>
        <p:blipFill>
          <a:blip r:embed="rId3">
            <a:extLst/>
          </a:blip>
          <a:srcRect t="37654"/>
          <a:stretch>
            <a:fillRect/>
          </a:stretch>
        </p:blipFill>
        <p:spPr>
          <a:xfrm>
            <a:off x="325062" y="2194712"/>
            <a:ext cx="8321938" cy="3456279"/>
          </a:xfrm>
          <a:prstGeom prst="rect">
            <a:avLst/>
          </a:prstGeom>
          <a:ln w="12700">
            <a:miter lim="400000"/>
          </a:ln>
        </p:spPr>
      </p:pic>
      <p:sp>
        <p:nvSpPr>
          <p:cNvPr id="261" name="Why is it important?"/>
          <p:cNvSpPr txBox="1"/>
          <p:nvPr/>
        </p:nvSpPr>
        <p:spPr>
          <a:xfrm>
            <a:off x="2525820" y="1663700"/>
            <a:ext cx="3457360" cy="7391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ctr">
              <a:defRPr sz="2700" u="sng">
                <a:latin typeface="Avenir Heavy"/>
                <a:ea typeface="Avenir Heavy"/>
                <a:cs typeface="Avenir Heavy"/>
                <a:sym typeface="Avenir Heavy"/>
              </a:defRPr>
            </a:lvl1pPr>
          </a:lstStyle>
          <a:p>
            <a:r>
              <a:t>Why is it important?</a:t>
            </a:r>
          </a:p>
        </p:txBody>
      </p:sp>
      <p:sp>
        <p:nvSpPr>
          <p:cNvPr id="262" name="Ethical Marketing"/>
          <p:cNvSpPr txBox="1"/>
          <p:nvPr/>
        </p:nvSpPr>
        <p:spPr>
          <a:xfrm>
            <a:off x="2878800" y="1265204"/>
            <a:ext cx="2757628" cy="1005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ctr">
              <a:defRPr sz="2600">
                <a:latin typeface="Avenir Book"/>
                <a:ea typeface="Avenir Book"/>
                <a:cs typeface="Avenir Book"/>
                <a:sym typeface="Avenir Book"/>
              </a:defRPr>
            </a:lvl1pPr>
          </a:lstStyle>
          <a:p>
            <a:r>
              <a:t>Ethical Marketing</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 name="How do you use it?…"/>
          <p:cNvSpPr txBox="1"/>
          <p:nvPr/>
        </p:nvSpPr>
        <p:spPr>
          <a:xfrm>
            <a:off x="568934" y="1732279"/>
            <a:ext cx="7518401" cy="35585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2200">
                <a:latin typeface="Avenir Book"/>
                <a:ea typeface="Avenir Book"/>
                <a:cs typeface="Avenir Book"/>
                <a:sym typeface="Avenir Book"/>
              </a:defRPr>
            </a:pPr>
            <a:r>
              <a:t>How do you use it?</a:t>
            </a:r>
          </a:p>
          <a:p>
            <a:pPr marL="220578" indent="-220578">
              <a:buSzPct val="100000"/>
              <a:buChar char="•"/>
              <a:defRPr sz="2000">
                <a:solidFill>
                  <a:srgbClr val="010101"/>
                </a:solidFill>
                <a:latin typeface="Avenir Book"/>
                <a:ea typeface="Avenir Book"/>
                <a:cs typeface="Avenir Book"/>
                <a:sym typeface="Avenir Book"/>
              </a:defRPr>
            </a:pPr>
            <a:r>
              <a:t>Joining professionally reputable counseling communities:</a:t>
            </a:r>
          </a:p>
          <a:p>
            <a:pPr marL="922421" lvl="2" indent="-160421">
              <a:buSzPct val="100000"/>
              <a:buChar char="•"/>
              <a:defRPr sz="2000">
                <a:solidFill>
                  <a:srgbClr val="010101"/>
                </a:solidFill>
                <a:latin typeface="Avenir Book"/>
                <a:ea typeface="Avenir Book"/>
                <a:cs typeface="Avenir Book"/>
                <a:sym typeface="Avenir Book"/>
              </a:defRPr>
            </a:pPr>
            <a:r>
              <a:t>Psychology Today</a:t>
            </a:r>
          </a:p>
          <a:p>
            <a:pPr marL="922421" lvl="2" indent="-160421">
              <a:buSzPct val="100000"/>
              <a:buChar char="•"/>
              <a:defRPr sz="2000">
                <a:solidFill>
                  <a:srgbClr val="010101"/>
                </a:solidFill>
                <a:latin typeface="Avenir Book"/>
                <a:ea typeface="Avenir Book"/>
                <a:cs typeface="Avenir Book"/>
                <a:sym typeface="Avenir Book"/>
              </a:defRPr>
            </a:pPr>
            <a:r>
              <a:rPr u="sng">
                <a:uFill>
                  <a:solidFill>
                    <a:srgbClr val="0000FF"/>
                  </a:solidFill>
                </a:uFill>
                <a:hlinkClick r:id="rId3"/>
              </a:rPr>
              <a:t>therapyforblackgirls.com</a:t>
            </a:r>
          </a:p>
          <a:p>
            <a:pPr lvl="1" indent="228600">
              <a:defRPr sz="2000">
                <a:solidFill>
                  <a:srgbClr val="010101"/>
                </a:solidFill>
                <a:latin typeface="Avenir Book"/>
                <a:ea typeface="Avenir Book"/>
                <a:cs typeface="Avenir Book"/>
                <a:sym typeface="Avenir Book"/>
              </a:defRPr>
            </a:pPr>
            <a:endParaRPr u="sng">
              <a:uFill>
                <a:solidFill>
                  <a:srgbClr val="0000FF"/>
                </a:solidFill>
              </a:uFill>
              <a:hlinkClick r:id="rId3"/>
            </a:endParaRPr>
          </a:p>
          <a:p>
            <a:pPr marL="160421" indent="-160421">
              <a:buSzPct val="100000"/>
              <a:buChar char="•"/>
              <a:defRPr sz="2000">
                <a:solidFill>
                  <a:srgbClr val="010101"/>
                </a:solidFill>
                <a:latin typeface="Avenir Book"/>
                <a:ea typeface="Avenir Book"/>
                <a:cs typeface="Avenir Book"/>
                <a:sym typeface="Avenir Book"/>
              </a:defRPr>
            </a:pPr>
            <a:r>
              <a:t>Opportunities to present </a:t>
            </a:r>
          </a:p>
          <a:p>
            <a:pPr lvl="1" indent="228600">
              <a:defRPr sz="2000">
                <a:solidFill>
                  <a:srgbClr val="010101"/>
                </a:solidFill>
                <a:latin typeface="Avenir Book"/>
                <a:ea typeface="Avenir Book"/>
                <a:cs typeface="Avenir Book"/>
                <a:sym typeface="Avenir Book"/>
              </a:defRPr>
            </a:pPr>
            <a:endParaRPr/>
          </a:p>
          <a:p>
            <a:pPr marL="160421" indent="-160421">
              <a:buSzPct val="100000"/>
              <a:buChar char="•"/>
              <a:defRPr sz="2000">
                <a:solidFill>
                  <a:srgbClr val="010101"/>
                </a:solidFill>
                <a:latin typeface="Avenir Book"/>
                <a:ea typeface="Avenir Book"/>
                <a:cs typeface="Avenir Book"/>
                <a:sym typeface="Avenir Book"/>
              </a:defRPr>
            </a:pPr>
            <a:r>
              <a:t>Newsletters</a:t>
            </a:r>
          </a:p>
          <a:p>
            <a:pPr lvl="1" indent="228600">
              <a:defRPr sz="2000">
                <a:solidFill>
                  <a:srgbClr val="010101"/>
                </a:solidFill>
                <a:latin typeface="Avenir Book"/>
                <a:ea typeface="Avenir Book"/>
                <a:cs typeface="Avenir Book"/>
                <a:sym typeface="Avenir Book"/>
              </a:defRPr>
            </a:pPr>
            <a:endParaRPr/>
          </a:p>
          <a:p>
            <a:pPr marL="160421" indent="-160421">
              <a:buSzPct val="100000"/>
              <a:buChar char="•"/>
              <a:defRPr sz="2000">
                <a:solidFill>
                  <a:srgbClr val="010101"/>
                </a:solidFill>
                <a:latin typeface="Avenir Book"/>
                <a:ea typeface="Avenir Book"/>
                <a:cs typeface="Avenir Book"/>
                <a:sym typeface="Avenir Book"/>
              </a:defRPr>
            </a:pPr>
            <a:r>
              <a:t>Social Media</a:t>
            </a:r>
          </a:p>
        </p:txBody>
      </p:sp>
      <p:sp>
        <p:nvSpPr>
          <p:cNvPr id="267" name="Ethical Marketing"/>
          <p:cNvSpPr txBox="1"/>
          <p:nvPr/>
        </p:nvSpPr>
        <p:spPr>
          <a:xfrm>
            <a:off x="3043900" y="1227104"/>
            <a:ext cx="2757628" cy="1005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ctr">
              <a:defRPr sz="2600">
                <a:latin typeface="Avenir Book"/>
                <a:ea typeface="Avenir Book"/>
                <a:cs typeface="Avenir Book"/>
                <a:sym typeface="Avenir Book"/>
              </a:defRPr>
            </a:lvl1pPr>
          </a:lstStyle>
          <a:p>
            <a:r>
              <a:t>Ethical Marketing</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 name="Rounded Rectangle"/>
          <p:cNvSpPr/>
          <p:nvPr/>
        </p:nvSpPr>
        <p:spPr>
          <a:xfrm>
            <a:off x="178350" y="1706559"/>
            <a:ext cx="8788401" cy="2362201"/>
          </a:xfrm>
          <a:prstGeom prst="roundRect">
            <a:avLst>
              <a:gd name="adj" fmla="val 9114"/>
            </a:avLst>
          </a:prstGeom>
          <a:solidFill>
            <a:srgbClr val="569840"/>
          </a:solidFill>
          <a:ln w="12700">
            <a:miter lim="400000"/>
          </a:ln>
        </p:spPr>
        <p:txBody>
          <a:bodyPr lIns="45719" rIns="45719" anchor="ctr"/>
          <a:lstStyle/>
          <a:p>
            <a:pPr>
              <a:defRPr sz="2400">
                <a:latin typeface="Calibri"/>
                <a:ea typeface="Calibri"/>
                <a:cs typeface="Calibri"/>
                <a:sym typeface="Calibri"/>
              </a:defRPr>
            </a:pPr>
            <a:endParaRPr/>
          </a:p>
        </p:txBody>
      </p:sp>
      <p:sp>
        <p:nvSpPr>
          <p:cNvPr id="272" name="GET INVOLVED!…"/>
          <p:cNvSpPr txBox="1"/>
          <p:nvPr/>
        </p:nvSpPr>
        <p:spPr>
          <a:xfrm>
            <a:off x="572049" y="1702103"/>
            <a:ext cx="7721601" cy="26695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2100">
                <a:latin typeface="Avenir Book"/>
                <a:ea typeface="Avenir Book"/>
                <a:cs typeface="Avenir Book"/>
                <a:sym typeface="Avenir Book"/>
              </a:defRPr>
            </a:pPr>
            <a:r>
              <a:t>GET INVOLVED!</a:t>
            </a:r>
          </a:p>
          <a:p>
            <a:pPr algn="ctr">
              <a:defRPr sz="2100">
                <a:latin typeface="Avenir Book"/>
                <a:ea typeface="Avenir Book"/>
                <a:cs typeface="Avenir Book"/>
                <a:sym typeface="Avenir Book"/>
              </a:defRPr>
            </a:pPr>
            <a:r>
              <a:t>Network, Network, Network</a:t>
            </a:r>
          </a:p>
          <a:p>
            <a:pPr>
              <a:defRPr sz="2100">
                <a:latin typeface="Avenir Book"/>
                <a:ea typeface="Avenir Book"/>
                <a:cs typeface="Avenir Book"/>
                <a:sym typeface="Avenir Book"/>
              </a:defRPr>
            </a:pPr>
            <a:r>
              <a:t>*Post &amp; Share Content </a:t>
            </a:r>
          </a:p>
          <a:p>
            <a:pPr lvl="2">
              <a:defRPr sz="2100">
                <a:latin typeface="Avenir Book"/>
                <a:ea typeface="Avenir Book"/>
                <a:cs typeface="Avenir Book"/>
                <a:sym typeface="Avenir Book"/>
              </a:defRPr>
            </a:pPr>
            <a:r>
              <a:t>	*Join Online Groups</a:t>
            </a:r>
          </a:p>
          <a:p>
            <a:pPr lvl="2">
              <a:defRPr sz="2100">
                <a:latin typeface="Avenir Book"/>
                <a:ea typeface="Avenir Book"/>
                <a:cs typeface="Avenir Book"/>
                <a:sym typeface="Avenir Book"/>
              </a:defRPr>
            </a:pPr>
            <a:r>
              <a:t>		*Start a blog</a:t>
            </a:r>
          </a:p>
          <a:p>
            <a:pPr lvl="2">
              <a:defRPr sz="2100">
                <a:latin typeface="Avenir Book"/>
                <a:ea typeface="Avenir Book"/>
                <a:cs typeface="Avenir Book"/>
                <a:sym typeface="Avenir Book"/>
              </a:defRPr>
            </a:pPr>
            <a:r>
              <a:t>			*Join an association/board/volunteer</a:t>
            </a:r>
          </a:p>
        </p:txBody>
      </p:sp>
      <p:sp>
        <p:nvSpPr>
          <p:cNvPr id="273" name="LinkedIn Groups…"/>
          <p:cNvSpPr txBox="1"/>
          <p:nvPr/>
        </p:nvSpPr>
        <p:spPr>
          <a:xfrm>
            <a:off x="393700" y="4059099"/>
            <a:ext cx="8356600" cy="17703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p>
            <a:pPr marL="566057" indent="-489857">
              <a:buClr>
                <a:srgbClr val="000000"/>
              </a:buClr>
              <a:buSzPct val="100000"/>
              <a:buFont typeface="Arial"/>
              <a:buChar char="●"/>
              <a:defRPr sz="1800">
                <a:latin typeface="Avenir Book"/>
                <a:ea typeface="Avenir Book"/>
                <a:cs typeface="Avenir Book"/>
                <a:sym typeface="Avenir Book"/>
              </a:defRPr>
            </a:pPr>
            <a:r>
              <a:t>LinkedIn Groups</a:t>
            </a:r>
          </a:p>
          <a:p>
            <a:pPr marL="566057" indent="-489857">
              <a:buClr>
                <a:srgbClr val="000000"/>
              </a:buClr>
              <a:buSzPct val="100000"/>
              <a:buFont typeface="Arial"/>
              <a:buChar char="●"/>
              <a:defRPr sz="1800">
                <a:latin typeface="Avenir Book"/>
                <a:ea typeface="Avenir Book"/>
                <a:cs typeface="Avenir Book"/>
                <a:sym typeface="Avenir Book"/>
              </a:defRPr>
            </a:pPr>
            <a:r>
              <a:t>Youtube</a:t>
            </a:r>
          </a:p>
          <a:p>
            <a:pPr marL="566057" indent="-489857">
              <a:buClr>
                <a:srgbClr val="000000"/>
              </a:buClr>
              <a:buSzPct val="100000"/>
              <a:buFont typeface="Arial"/>
              <a:buChar char="●"/>
              <a:defRPr sz="1800">
                <a:latin typeface="Avenir Book"/>
                <a:ea typeface="Avenir Book"/>
                <a:cs typeface="Avenir Book"/>
                <a:sym typeface="Avenir Book"/>
              </a:defRPr>
            </a:pPr>
            <a:r>
              <a:t>Twitter- The power of the retweet</a:t>
            </a:r>
          </a:p>
          <a:p>
            <a:pPr marL="566057" indent="-489857">
              <a:buClr>
                <a:srgbClr val="000000"/>
              </a:buClr>
              <a:buSzPct val="100000"/>
              <a:buFont typeface="Arial"/>
              <a:buChar char="●"/>
              <a:defRPr sz="1800">
                <a:latin typeface="Avenir Book"/>
                <a:ea typeface="Avenir Book"/>
                <a:cs typeface="Avenir Book"/>
                <a:sym typeface="Avenir Book"/>
              </a:defRPr>
            </a:pPr>
            <a:r>
              <a:t>Facebook</a:t>
            </a:r>
          </a:p>
          <a:p>
            <a:pPr algn="ctr">
              <a:defRPr sz="1800">
                <a:latin typeface="Avenir Book"/>
                <a:ea typeface="Avenir Book"/>
                <a:cs typeface="Avenir Book"/>
                <a:sym typeface="Avenir Book"/>
              </a:defRPr>
            </a:pPr>
            <a:r>
              <a:t>**Hootsuite Links ALL of these </a:t>
            </a:r>
          </a:p>
        </p:txBody>
      </p:sp>
      <p:sp>
        <p:nvSpPr>
          <p:cNvPr id="274" name="Ethical Marketing"/>
          <p:cNvSpPr txBox="1"/>
          <p:nvPr/>
        </p:nvSpPr>
        <p:spPr>
          <a:xfrm>
            <a:off x="3043900" y="1201704"/>
            <a:ext cx="2757628" cy="1005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ctr">
              <a:defRPr sz="2600">
                <a:latin typeface="Avenir Book"/>
                <a:ea typeface="Avenir Book"/>
                <a:cs typeface="Avenir Book"/>
                <a:sym typeface="Avenir Book"/>
              </a:defRPr>
            </a:lvl1pPr>
          </a:lstStyle>
          <a:p>
            <a:r>
              <a:t>Ethical Marketing</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 name="Lastly...."/>
          <p:cNvSpPr txBox="1"/>
          <p:nvPr/>
        </p:nvSpPr>
        <p:spPr>
          <a:xfrm>
            <a:off x="1828800" y="2247900"/>
            <a:ext cx="5029200" cy="5486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2600">
                <a:latin typeface="Avenir Book"/>
                <a:ea typeface="Avenir Book"/>
                <a:cs typeface="Avenir Book"/>
                <a:sym typeface="Avenir Book"/>
              </a:defRPr>
            </a:lvl1pPr>
          </a:lstStyle>
          <a:p>
            <a:r>
              <a:t>Lastly....</a:t>
            </a:r>
          </a:p>
        </p:txBody>
      </p:sp>
      <p:sp>
        <p:nvSpPr>
          <p:cNvPr id="277" name="Find classes, trainings, and conferences in your professional subject area to attend…"/>
          <p:cNvSpPr txBox="1"/>
          <p:nvPr/>
        </p:nvSpPr>
        <p:spPr>
          <a:xfrm>
            <a:off x="546100" y="2794000"/>
            <a:ext cx="8051800" cy="28346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marL="200526" indent="-200526">
              <a:buSzPct val="100000"/>
              <a:buChar char="•"/>
              <a:defRPr sz="2000">
                <a:latin typeface="Avenir Book"/>
                <a:ea typeface="Avenir Book"/>
                <a:cs typeface="Avenir Book"/>
                <a:sym typeface="Avenir Book"/>
              </a:defRPr>
            </a:pPr>
            <a:r>
              <a:t>Find classes, trainings, and conferences in your professional subject area to attend</a:t>
            </a:r>
          </a:p>
          <a:p>
            <a:pPr>
              <a:defRPr sz="2000">
                <a:latin typeface="Avenir Book"/>
                <a:ea typeface="Avenir Book"/>
                <a:cs typeface="Avenir Book"/>
                <a:sym typeface="Avenir Book"/>
              </a:defRPr>
            </a:pPr>
            <a:endParaRPr/>
          </a:p>
          <a:p>
            <a:pPr marL="200526" indent="-200526">
              <a:buSzPct val="100000"/>
              <a:buChar char="•"/>
              <a:defRPr sz="2000">
                <a:latin typeface="Avenir Book"/>
                <a:ea typeface="Avenir Book"/>
                <a:cs typeface="Avenir Book"/>
                <a:sym typeface="Avenir Book"/>
              </a:defRPr>
            </a:pPr>
            <a:r>
              <a:t>Build as you go</a:t>
            </a:r>
          </a:p>
          <a:p>
            <a:pPr marL="581526" lvl="1" indent="-200526">
              <a:buSzPct val="100000"/>
              <a:buChar char="•"/>
              <a:defRPr sz="2000">
                <a:latin typeface="Avenir Book"/>
                <a:ea typeface="Avenir Book"/>
                <a:cs typeface="Avenir Book"/>
                <a:sym typeface="Avenir Book"/>
              </a:defRPr>
            </a:pPr>
            <a:r>
              <a:t>Contact every few months when appropriate</a:t>
            </a:r>
          </a:p>
          <a:p>
            <a:pPr marL="581526" lvl="1" indent="-200526">
              <a:buSzPct val="100000"/>
              <a:buChar char="•"/>
              <a:defRPr sz="2000">
                <a:latin typeface="Avenir Book"/>
                <a:ea typeface="Avenir Book"/>
                <a:cs typeface="Avenir Book"/>
                <a:sym typeface="Avenir Book"/>
              </a:defRPr>
            </a:pPr>
            <a:r>
              <a:t>Send cards/e-cards (holidays, thank you's, etc.)</a:t>
            </a:r>
          </a:p>
          <a:p>
            <a:pPr marL="581526" lvl="1" indent="-200526">
              <a:buSzPct val="100000"/>
              <a:buChar char="•"/>
              <a:defRPr sz="2000">
                <a:latin typeface="Avenir Book"/>
                <a:ea typeface="Avenir Book"/>
                <a:cs typeface="Avenir Book"/>
                <a:sym typeface="Avenir Book"/>
              </a:defRPr>
            </a:pPr>
            <a:r>
              <a:t>Share information</a:t>
            </a:r>
          </a:p>
          <a:p>
            <a:pPr marL="581526" lvl="1" indent="-200526">
              <a:buSzPct val="100000"/>
              <a:buChar char="•"/>
              <a:defRPr sz="2000">
                <a:latin typeface="Avenir Book"/>
                <a:ea typeface="Avenir Book"/>
                <a:cs typeface="Avenir Book"/>
                <a:sym typeface="Avenir Book"/>
              </a:defRPr>
            </a:pPr>
            <a:r>
              <a:t>Get a mentor </a:t>
            </a:r>
          </a:p>
        </p:txBody>
      </p:sp>
      <p:sp>
        <p:nvSpPr>
          <p:cNvPr id="278" name="Ethical Marketing"/>
          <p:cNvSpPr txBox="1"/>
          <p:nvPr/>
        </p:nvSpPr>
        <p:spPr>
          <a:xfrm>
            <a:off x="3005800" y="1417604"/>
            <a:ext cx="2757628" cy="1005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ctr">
              <a:defRPr sz="2600">
                <a:latin typeface="Avenir Book"/>
                <a:ea typeface="Avenir Book"/>
                <a:cs typeface="Avenir Book"/>
                <a:sym typeface="Avenir Book"/>
              </a:defRPr>
            </a:lvl1pPr>
          </a:lstStyle>
          <a:p>
            <a:r>
              <a:t>Ethical Marketing</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 name="Fee Setting…"/>
          <p:cNvSpPr txBox="1"/>
          <p:nvPr/>
        </p:nvSpPr>
        <p:spPr>
          <a:xfrm>
            <a:off x="173364" y="1284465"/>
            <a:ext cx="8394701" cy="5120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2600">
                <a:latin typeface="Avenir Book"/>
                <a:ea typeface="Avenir Book"/>
                <a:cs typeface="Avenir Book"/>
                <a:sym typeface="Avenir Book"/>
              </a:defRPr>
            </a:pPr>
            <a:r>
              <a:t>Fee Setting</a:t>
            </a:r>
          </a:p>
          <a:p>
            <a:pPr algn="ctr">
              <a:defRPr sz="2600">
                <a:latin typeface="Avenir Book"/>
                <a:ea typeface="Avenir Book"/>
                <a:cs typeface="Avenir Book"/>
                <a:sym typeface="Avenir Book"/>
              </a:defRPr>
            </a:pPr>
            <a:r>
              <a:t>How to set up your fees, step by step:</a:t>
            </a:r>
          </a:p>
          <a:p>
            <a:pPr algn="ctr">
              <a:defRPr sz="2600">
                <a:latin typeface="Avenir Book"/>
                <a:ea typeface="Avenir Book"/>
                <a:cs typeface="Avenir Book"/>
                <a:sym typeface="Avenir Book"/>
              </a:defRPr>
            </a:pPr>
            <a:endParaRPr/>
          </a:p>
          <a:p>
            <a:pPr marL="347578" indent="-347578">
              <a:buSzPct val="100000"/>
              <a:buAutoNum type="arabicPeriod"/>
              <a:defRPr sz="2600">
                <a:latin typeface="Avenir Book"/>
                <a:ea typeface="Avenir Book"/>
                <a:cs typeface="Avenir Book"/>
                <a:sym typeface="Avenir Book"/>
              </a:defRPr>
            </a:pPr>
            <a:r>
              <a:t>Find out the going rate in your area</a:t>
            </a:r>
          </a:p>
          <a:p>
            <a:pPr marL="347578" indent="-347578">
              <a:buSzPct val="100000"/>
              <a:buAutoNum type="arabicPeriod"/>
              <a:defRPr sz="2600">
                <a:latin typeface="Avenir Book"/>
                <a:ea typeface="Avenir Book"/>
                <a:cs typeface="Avenir Book"/>
                <a:sym typeface="Avenir Book"/>
              </a:defRPr>
            </a:pPr>
            <a:r>
              <a:t>Do your calculations of what YOU need to survive</a:t>
            </a:r>
          </a:p>
          <a:p>
            <a:pPr marL="347578" indent="-347578">
              <a:buSzPct val="100000"/>
              <a:buAutoNum type="arabicPeriod"/>
              <a:defRPr sz="2600">
                <a:latin typeface="Avenir Book"/>
                <a:ea typeface="Avenir Book"/>
                <a:cs typeface="Avenir Book"/>
                <a:sym typeface="Avenir Book"/>
              </a:defRPr>
            </a:pPr>
            <a:r>
              <a:t>Know WHY your charge what you charge</a:t>
            </a:r>
          </a:p>
          <a:p>
            <a:pPr marL="347578" indent="-347578">
              <a:buSzPct val="100000"/>
              <a:buAutoNum type="arabicPeriod"/>
              <a:defRPr sz="2600">
                <a:latin typeface="Avenir Book"/>
                <a:ea typeface="Avenir Book"/>
                <a:cs typeface="Avenir Book"/>
                <a:sym typeface="Avenir Book"/>
              </a:defRPr>
            </a:pPr>
            <a:r>
              <a:t>Create a financial policy for your practice </a:t>
            </a:r>
          </a:p>
          <a:p>
            <a:pPr>
              <a:defRPr sz="2600">
                <a:latin typeface="Avenir Book"/>
                <a:ea typeface="Avenir Book"/>
                <a:cs typeface="Avenir Book"/>
                <a:sym typeface="Avenir Book"/>
              </a:defRPr>
            </a:pPr>
            <a:endParaRPr/>
          </a:p>
          <a:p>
            <a:pPr>
              <a:defRPr sz="2600">
                <a:latin typeface="Avenir Book"/>
                <a:ea typeface="Avenir Book"/>
                <a:cs typeface="Avenir Book"/>
                <a:sym typeface="Avenir Book"/>
              </a:defRPr>
            </a:pPr>
            <a:endParaRPr/>
          </a:p>
          <a:p>
            <a:pPr>
              <a:defRPr sz="2600">
                <a:latin typeface="Avenir Book"/>
                <a:ea typeface="Avenir Book"/>
                <a:cs typeface="Avenir Book"/>
                <a:sym typeface="Avenir Book"/>
              </a:defRPr>
            </a:pPr>
            <a:endParaRPr/>
          </a:p>
        </p:txBody>
      </p:sp>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bevel/>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bevel/>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bevel/>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bevel/>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1436</Words>
  <Application>Microsoft Office PowerPoint</Application>
  <PresentationFormat>On-screen Show (4:3)</PresentationFormat>
  <Paragraphs>187</Paragraphs>
  <Slides>17</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Avenir Book</vt:lpstr>
      <vt:lpstr>Avenir Book Oblique</vt:lpstr>
      <vt:lpstr>Avenir Heavy</vt:lpstr>
      <vt:lpstr>Calibri</vt:lpstr>
      <vt:lpstr>Helvetica Neue</vt:lpstr>
      <vt:lpstr>Questrial</vt:lpstr>
      <vt:lpstr>Trebuchet MS</vt:lpstr>
      <vt:lpstr>Default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Special Tips  Tip #1. Take your time,  no rush</vt:lpstr>
      <vt:lpstr>Tip #2.  The distance between your dreams and reality is called DISCIPLINE</vt:lpstr>
      <vt:lpstr>MORE Special Tips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Chaney</dc:creator>
  <cp:lastModifiedBy>Michelle Chaney</cp:lastModifiedBy>
  <cp:revision>1</cp:revision>
  <dcterms:modified xsi:type="dcterms:W3CDTF">2018-10-14T14:23:19Z</dcterms:modified>
</cp:coreProperties>
</file>